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FCC99"/>
    <a:srgbClr val="FFCCFF"/>
    <a:srgbClr val="CCCCFF"/>
    <a:srgbClr val="CCFFFF"/>
    <a:srgbClr val="D3F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4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9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6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6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83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8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19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82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13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12940-A90F-4694-AD34-538CFCDF31A6}" type="datetimeFigureOut">
              <a:rPr lang="en-GB" smtClean="0"/>
              <a:t>31/08/2022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87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7429"/>
              </p:ext>
            </p:extLst>
          </p:nvPr>
        </p:nvGraphicFramePr>
        <p:xfrm>
          <a:off x="0" y="0"/>
          <a:ext cx="12271492" cy="6994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3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38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45805">
                <a:tc gridSpan="2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Communication, Language and Literacy</a:t>
                      </a:r>
                    </a:p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Develop social phrases e.g. “good morning, how are you?”, “yes please”, “no thank you”.  </a:t>
                      </a: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Understand how to listen carefully and why listening is important</a:t>
                      </a: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Listen to and talk about stories</a:t>
                      </a: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Describe events</a:t>
                      </a: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Learn and use new 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Books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texts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we will be using during this topic </a:t>
                      </a:r>
                      <a:r>
                        <a:rPr lang="en-GB" sz="1200" b="0" u="none" baseline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will include: </a:t>
                      </a:r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Mathematics</a:t>
                      </a:r>
                    </a:p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Match and sort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Compare amounts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Compare size, mass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and capacity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Exploring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pattern</a:t>
                      </a:r>
                    </a:p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167">
                <a:tc rowSpan="2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Phonics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Begin phase 2 phonics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Recognise letters and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sounds they make.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Segment and blend simple CVC words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e.g. ‘c a t’ – cat </a:t>
                      </a: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Handwriting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Introduce patterns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circles, spirals,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lines, diagonals,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jellies and zigzags, </a:t>
                      </a:r>
                      <a:r>
                        <a:rPr lang="en-GB" sz="1200" b="0" u="none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loopies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waves.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Physical Development</a:t>
                      </a:r>
                    </a:p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Fine motor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– using a range of focused and independent activities to strengthen fingers – tweezers,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small beads, threading, scissors, using cutlery, playdough</a:t>
                      </a: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Gross Motor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– Squiggle and Wiggle, transporting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large materials, balance, bikes, trikes and scooters, tree climbing.</a:t>
                      </a: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Superheroes – focusing on look, move, avoid and developing a Growth Mindset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4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Makes Me, Me? </a:t>
                      </a:r>
                    </a:p>
                    <a:p>
                      <a:pPr algn="ctr"/>
                      <a:r>
                        <a:rPr lang="en-GB" sz="18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What Makes Me Happy? </a:t>
                      </a:r>
                    </a:p>
                    <a:p>
                      <a:pPr algn="ctr"/>
                      <a:endParaRPr lang="en-GB" sz="18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8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18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Autumn 1 </a:t>
                      </a:r>
                    </a:p>
                    <a:p>
                      <a:pPr algn="ctr"/>
                      <a:r>
                        <a:rPr lang="en-GB" sz="14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Hedgehogs class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484">
                <a:tc>
                  <a:txBody>
                    <a:bodyPr/>
                    <a:lstStyle/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372">
                <a:tc gridSpan="2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Expressive Arts and Design</a:t>
                      </a:r>
                    </a:p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Being imaginative and expressive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Nursery rhymes,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 songs,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ounds linked to feelings and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colours.</a:t>
                      </a: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Keep a steady pulse with some accuracy (</a:t>
                      </a:r>
                      <a:r>
                        <a:rPr lang="en-GB" sz="1200" b="0" u="none" baseline="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eg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clapping, marching, tapping).  Imitate movements in response to music.</a:t>
                      </a:r>
                    </a:p>
                    <a:p>
                      <a:endParaRPr lang="en-GB" sz="1200" b="0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Creating with materials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Paint, water colour, chalk, water, sand, collage.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B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Personal,</a:t>
                      </a:r>
                      <a:r>
                        <a:rPr lang="en-GB" sz="1200" b="0" u="sng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Social and Emotional Development</a:t>
                      </a:r>
                    </a:p>
                    <a:p>
                      <a:endParaRPr lang="en-GB" sz="1200" b="0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Exploring the setting and be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confident to try new activities.</a:t>
                      </a: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Talk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about </a:t>
                      </a: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likes/dislikes.</a:t>
                      </a: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Talk about own and others behaviour and it’s consequences. </a:t>
                      </a: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Play co-operatively, taking turns with others.  Show sensitivity to others needs.</a:t>
                      </a:r>
                    </a:p>
                    <a:p>
                      <a:endParaRPr lang="en-GB" sz="11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How do I and others show feelings?</a:t>
                      </a: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How does other people’s behaviour make me feel?</a:t>
                      </a:r>
                    </a:p>
                    <a:p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Learn when to say sorry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Understanding the World</a:t>
                      </a:r>
                    </a:p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People, Culture and Community 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 Why is the word God so important to Christians?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Past and Present 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– Name and describe people who are familiar.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Natural World 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– Know about and name body parts.  Describe what different body parts do</a:t>
                      </a: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Explore how our bodies change. Think about how we are similar and different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630" y="525901"/>
            <a:ext cx="770175" cy="8757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506" y="288020"/>
            <a:ext cx="775141" cy="9160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746" y="304062"/>
            <a:ext cx="602748" cy="8304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1323" y="342224"/>
            <a:ext cx="759364" cy="7541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3323" y="1318531"/>
            <a:ext cx="792378" cy="8153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43982" y="1258484"/>
            <a:ext cx="1031817" cy="8500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1209" y="1204096"/>
            <a:ext cx="729160" cy="9210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84763" y="2441402"/>
            <a:ext cx="514231" cy="7040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13067" y="3034314"/>
            <a:ext cx="988958" cy="3199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32477" y="3517001"/>
            <a:ext cx="1798657" cy="36102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87538" y="2830837"/>
            <a:ext cx="792379" cy="6784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124091" y="198641"/>
            <a:ext cx="1977760" cy="13742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56225" y="6072553"/>
            <a:ext cx="945800" cy="86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5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405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Jones</dc:creator>
  <cp:lastModifiedBy>Teacher</cp:lastModifiedBy>
  <cp:revision>18</cp:revision>
  <dcterms:created xsi:type="dcterms:W3CDTF">2021-08-30T09:31:49Z</dcterms:created>
  <dcterms:modified xsi:type="dcterms:W3CDTF">2022-08-31T18:48:46Z</dcterms:modified>
</cp:coreProperties>
</file>