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785" r:id="rId2"/>
    <p:sldId id="178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D21F-1BA4-4F1D-A728-86EE0F5DE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48708-7681-44EC-B589-9DBACBD2A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FE7F8-CAB6-4D2D-941F-B3BCB054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27FB3-0805-428A-8FFB-B1B9673B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7CB1C-8ECD-4A6A-8BE3-DA2B0F41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4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4B32-2836-422B-AC0B-743A1E07B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F32368-C4FB-4BF6-A1CD-D1C0D8E1B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33997-FEAD-43EB-888D-ACDE0C28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6C208-1F9E-4A00-B27C-F8AFE8F5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13613-08B6-4950-89F0-BA4934F4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65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7BB108-C44D-4CD1-9979-F3326E4AE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E1FAB6-0A8D-4DC2-8748-BD9545014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9C4B8-58AD-46A7-915E-B58C6C95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3A30A-E18E-4B33-A5D2-C80145BF2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30B8B-2006-406E-948E-C3AF9A80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18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40D2-B3C6-4B3D-8549-05C55F938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FA72F-E49D-40EB-80DF-B81F291B0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1EDE0-100D-41C1-AD82-76DCA0963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E505-03D1-4BAA-8EBF-5C19FBEB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A1675-43A0-4FE0-ABED-ED6D57CB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90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0E4D-7585-47C9-8F3F-8E3CDD22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22DF4-ABE5-4C32-98D3-87BEC52D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A6785-73A9-4333-8B30-AC151649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41B9B-2A93-41E8-BC35-1C7A95AD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D0AB7-DE17-43F0-B673-2551942A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28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E1FD-DF80-4AFD-8617-B444E2ED1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B959-4D06-4293-BA13-2D8F2D914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4E833-3860-42A0-9000-BA0EF6F4F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13562-B756-426C-88F0-EF5DDD53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CEA95-C163-4354-9F16-B5BEAD54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A951E-651B-4F3E-814B-893DA77C5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23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D6776-EB8F-4279-815B-897F5B7B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BED66-6F09-4CF2-B8AE-12EA182F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03FD7-F4C5-40A4-96E6-DDDBCC0CC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682F-0A0B-40E3-A9BB-E75CFAA70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D5B763-FC01-4CE8-AB8C-63A879806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1FEC2D-373F-483E-BB9C-FD5FCD39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3C1979-2EA2-48BE-B5D1-4C56C4AC5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F9A928-0D23-487F-989D-FFE93EA0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8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F100-6B69-4395-825A-8DE102A1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E0EA47-B4FE-4900-A449-B04252A29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D79AF1-03F5-4DE5-A205-E31D2B47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6F73A0-17A4-4C12-898A-81F795B3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43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693E5-4176-42CE-B4AD-BA2A67614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2461E-8295-4CEF-BDCD-78DCED45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F20944-A583-40E7-82BD-6674699D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7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2F87-B69A-440C-A5DB-8FA3C7EBD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9EB4A-6D52-439B-A89C-AA560B64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542B4-F299-4A26-9C68-16AD8B562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3C610-F860-4C29-888A-339073B7A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1D585-9DC6-4F65-A8D6-7003850F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B8745-4625-4643-B75E-CEF8AF348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96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AEBF-3ECE-494F-BA11-E0CFDFBFF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F3199-45C9-41EA-A127-75ECC5CC7E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8F36B-F700-47DB-8946-4A492824D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EA98A-AA2A-48E0-917C-E9BFABFF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D2546-0D03-461D-8954-EF2938EC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7535E-B2FF-458C-A522-3040FC70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0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88EC9D-1FA2-44C6-BDC5-F641A9F5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BD350-DE65-46B9-A9FB-A7E07DD22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0F899-BCC2-4F4A-B31A-D8583C22C5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DCEE9-84FD-493F-9EDE-8131D210512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B61B-7561-4C54-A61D-A8FF4CFAF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75D59-288E-42D4-89D3-ED308483F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59EF-1135-4709-AED8-3D7B49DC3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595475"/>
              </p:ext>
            </p:extLst>
          </p:nvPr>
        </p:nvGraphicFramePr>
        <p:xfrm>
          <a:off x="513214" y="782094"/>
          <a:ext cx="11050162" cy="567197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1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8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736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lvl="0"/>
                      <a:endParaRPr lang="en-GB" sz="18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lvl="0" algn="ctr"/>
                      <a:endParaRPr lang="en-GB" sz="18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71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Jesus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God’s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son, who Christians believe came to earth.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05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Incarnation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God becoming man: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God becoming flesh.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43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Kingdom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 of God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 spiritual realm over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which God reigns.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795">
                <a:tc vMerge="1">
                  <a:txBody>
                    <a:bodyPr/>
                    <a:lstStyle/>
                    <a:p>
                      <a:pPr lvl="0"/>
                      <a:endParaRPr lang="en-GB" sz="11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Exciting Books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94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Parables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 simple story used to illustrate a moral or spiritual lesson, as told by Jesus in the Gospels.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Sticky Knowledge –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 Kingdom of God</a:t>
                      </a:r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: For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Christians,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 what kind of King was Jesus?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25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Chief Priests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>
                          <a:latin typeface="Century Gothic" pitchFamily="34" charset="0"/>
                        </a:rPr>
                        <a:t>A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 person who has power of authority over others. </a:t>
                      </a:r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Jesus came to earth to save all people.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Jesus wanted people to serve others especially those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who are in need and vulnerable.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Jesus has many names such as: Messiah, Son, King and Saviour.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1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GB" dirty="0"/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348">
                <a:tc rowSpan="3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/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020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Christians believe that incarnation happened so that people could enter heaven. 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67739">
                <a:tc vMerge="1">
                  <a:txBody>
                    <a:bodyPr/>
                    <a:lstStyle/>
                    <a:p>
                      <a:pPr lvl="0"/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There are many parables that explain what the Kingdom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of God is like: The Feast – Luke 14:12-24 and The Tenants in the Vineyard – Matthew 21: 35-46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In Luke 4:1-13, Jesus declined an offer from the devil to be King of all the nations of the earth. 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6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321286" y="75296"/>
            <a:ext cx="8455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7C5DA3"/>
                </a:solidFill>
                <a:latin typeface="Century Gothic" pitchFamily="34" charset="0"/>
              </a:rPr>
              <a:t>Being a Christian: UKS2 Knowledge mat </a:t>
            </a:r>
            <a:r>
              <a:rPr lang="en-GB" sz="1200" b="1" dirty="0">
                <a:solidFill>
                  <a:srgbClr val="7C5DA3"/>
                </a:solidFill>
                <a:latin typeface="Century Gothic" pitchFamily="34" charset="0"/>
              </a:rPr>
              <a:t>(U2.6 Y6)</a:t>
            </a:r>
            <a:endParaRPr lang="en-US" sz="1200" b="1" dirty="0">
              <a:solidFill>
                <a:srgbClr val="7C5DA3"/>
              </a:solidFill>
              <a:latin typeface="Century Gothic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0908" y="914399"/>
            <a:ext cx="3098042" cy="197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0161" y="4286202"/>
            <a:ext cx="2949077" cy="216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80406" y="830044"/>
            <a:ext cx="1962365" cy="1564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07951" y="2800693"/>
            <a:ext cx="1455425" cy="1925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75679" y="4449269"/>
            <a:ext cx="1728148" cy="196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389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17151"/>
              </p:ext>
            </p:extLst>
          </p:nvPr>
        </p:nvGraphicFramePr>
        <p:xfrm>
          <a:off x="513214" y="782094"/>
          <a:ext cx="11373986" cy="56719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62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6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736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Sticky Knowledge –</a:t>
                      </a:r>
                      <a:r>
                        <a:rPr lang="en-GB" sz="18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 Kingdom of God</a:t>
                      </a:r>
                      <a:r>
                        <a:rPr lang="en-GB" sz="18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: For</a:t>
                      </a:r>
                      <a:r>
                        <a:rPr lang="en-GB" sz="1800" b="1" baseline="0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18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Christians,</a:t>
                      </a:r>
                      <a:r>
                        <a:rPr lang="en-GB" sz="1800" b="1" baseline="0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 what kind of King was Jesus?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85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Jesus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826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100" dirty="0">
                          <a:latin typeface="Century Gothic" panose="020B0502020202020204" pitchFamily="34" charset="0"/>
                        </a:rPr>
                        <a:t>Why did Jesus come to Earth? 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272861"/>
                  </a:ext>
                </a:extLst>
              </a:tr>
              <a:tr h="44905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Incarnation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795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Kingdom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 of God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are some of the names they give to Jesus?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23309"/>
                  </a:ext>
                </a:extLst>
              </a:tr>
              <a:tr h="77594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Parables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Why did Jesus come to Earth? </a:t>
                      </a:r>
                      <a:endParaRPr lang="en-GB" sz="11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196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Chief Priests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348">
                <a:tc rowSpan="2">
                  <a:txBody>
                    <a:bodyPr/>
                    <a:lstStyle/>
                    <a:p>
                      <a:pPr lvl="0"/>
                      <a:r>
                        <a:rPr lang="en-US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Luke 14:15-24</a:t>
                      </a:r>
                    </a:p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9759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parables explains what the Kingdom of God is like? </a:t>
                      </a:r>
                      <a:endParaRPr lang="en-GB" sz="11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321286" y="75296"/>
            <a:ext cx="8455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7C5DA3"/>
                </a:solidFill>
                <a:latin typeface="Century Gothic" pitchFamily="34" charset="0"/>
              </a:rPr>
              <a:t>Being a Christian: UKS2 Knowledge mat </a:t>
            </a:r>
            <a:r>
              <a:rPr lang="en-GB" sz="1200" b="1" dirty="0">
                <a:solidFill>
                  <a:srgbClr val="7C5DA3"/>
                </a:solidFill>
                <a:latin typeface="Century Gothic" pitchFamily="34" charset="0"/>
              </a:rPr>
              <a:t>(U2.6 Y6)</a:t>
            </a:r>
            <a:endParaRPr lang="en-US" sz="1200" b="1" dirty="0">
              <a:solidFill>
                <a:srgbClr val="7C5DA3"/>
              </a:solidFill>
              <a:latin typeface="Century Gothic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FA739EB2-3A49-4D79-91B7-B939889A2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86675" y="134023"/>
            <a:ext cx="1014566" cy="64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198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North</dc:creator>
  <cp:lastModifiedBy>cyendall</cp:lastModifiedBy>
  <cp:revision>1</cp:revision>
  <dcterms:created xsi:type="dcterms:W3CDTF">2023-04-25T18:47:38Z</dcterms:created>
  <dcterms:modified xsi:type="dcterms:W3CDTF">2025-04-18T10:20:24Z</dcterms:modified>
</cp:coreProperties>
</file>