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FFCC99"/>
    <a:srgbClr val="FFCCFF"/>
    <a:srgbClr val="CCCCFF"/>
    <a:srgbClr val="CCFFFF"/>
    <a:srgbClr val="D3F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4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9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6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1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8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8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2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3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12940-A90F-4694-AD34-538CFCDF31A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7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44788"/>
              </p:ext>
            </p:extLst>
          </p:nvPr>
        </p:nvGraphicFramePr>
        <p:xfrm>
          <a:off x="0" y="0"/>
          <a:ext cx="12271492" cy="6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5805">
                <a:tc grid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Communication, Language and Literacy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Develop social phrases e.g. “good morning, how are you?”, “yes please”, “no thank you”.  </a:t>
                      </a:r>
                    </a:p>
                    <a:p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Understand how to listen carefully and why listening is important</a:t>
                      </a:r>
                    </a:p>
                    <a:p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Listen to and talk about stories</a:t>
                      </a:r>
                    </a:p>
                    <a:p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Describe events</a:t>
                      </a:r>
                    </a:p>
                    <a:p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Learn and use new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Books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texts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we will be enjoying this half term will include: 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Mathematics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Match and sort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Compare amounts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Compare size, mass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capacity</a:t>
                      </a:r>
                    </a:p>
                    <a:p>
                      <a:r>
                        <a:rPr lang="en-GB" sz="1200" b="0" u="none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Explore</a:t>
                      </a:r>
                      <a:r>
                        <a:rPr lang="en-GB" sz="1200" b="0" u="none" baseline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pattern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67">
                <a:tc rowSpan="3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Phonics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Begin level 2 Twinkl phonics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Recognise some letters and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sounds they make.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Segment and blend simple CVC words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e.g. ‘t-a-p’ - ‘tap’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Read high frequency words: ‘the’ ‘no’ ‘go’ ‘I’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Handwriting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Introduce patterns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circles, spirals,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lines, diagonals,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jellies and zigzags, </a:t>
                      </a:r>
                      <a:r>
                        <a:rPr lang="en-GB" sz="120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loopies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waves.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Physical Development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Fine motor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using a range of focused and independent activities to strengthen fingers – tweezers,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small beads, threading, scissors, using cutlery, playdough.</a:t>
                      </a: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Gross Motor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Growth Mindset 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Superheroes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Look, Move, Avoid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7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Marvellous Me </a:t>
                      </a:r>
                    </a:p>
                    <a:p>
                      <a:pPr algn="ctr"/>
                      <a:endParaRPr lang="en-GB" sz="1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Autumn 1 </a:t>
                      </a:r>
                    </a:p>
                    <a:p>
                      <a:pPr algn="ctr"/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Hedgehogs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372">
                <a:tc grid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Expressive Arts and Design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Being imaginative and expressive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Music - Pulse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Keep a steady pulse with some accuracy (</a:t>
                      </a:r>
                      <a:r>
                        <a:rPr lang="en-GB" sz="12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eg</a:t>
                      </a:r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clapping, marching, tapping).  Create movements in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response to music.  Explore and respond to long and short sounds.</a:t>
                      </a:r>
                    </a:p>
                    <a:p>
                      <a:endParaRPr lang="en-GB" sz="1200" b="0" u="sng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Creating with materials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Drawing - Marvellous marks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Exploring mark making through different drawing materials. Beginning to draw from observation using faces and self-portraits as a stimulus.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Personal,</a:t>
                      </a:r>
                      <a:r>
                        <a:rPr lang="en-GB" sz="1200" b="0" u="sng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Social and Emotional Development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Self-regulation: My Feelings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will be learning to explore and understand our feelings, identify when we may be feeling something, and begin to learn how to communicate and cope with our feelings and emotions.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Health and Safety 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People you can trust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Everyone’s Welcome 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Blue Chameleon by Emily </a:t>
                      </a:r>
                      <a:r>
                        <a:rPr lang="en-GB" sz="12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Gravett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We are all different but we are all friends.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200" b="0" u="sng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Understanding the World</a:t>
                      </a:r>
                    </a:p>
                    <a:p>
                      <a:r>
                        <a:rPr lang="en-GB" sz="12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People, Culture and Community 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 School Grounds - How do I find my way around Belton school?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 - Being special - Where do we belong?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Past and Present – 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Gain first hand experience of places of historic importance in Belton. 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Natural World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Our Body – Hands and feet.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Why are we all unique? - Know that we have similarities and differences</a:t>
                      </a: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Explore our Senses – Smell, touch, taste, hearing and sight.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229" y="697130"/>
            <a:ext cx="770175" cy="87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873" y="270909"/>
            <a:ext cx="775141" cy="916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989" y="1284874"/>
            <a:ext cx="602748" cy="830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558" y="1284874"/>
            <a:ext cx="1031817" cy="850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989" y="1259187"/>
            <a:ext cx="693313" cy="875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3067" y="3034314"/>
            <a:ext cx="988958" cy="319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478" y="3542915"/>
            <a:ext cx="1669548" cy="3351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4091" y="198641"/>
            <a:ext cx="1977760" cy="13742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2298" y="5337908"/>
            <a:ext cx="609593" cy="5574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B6767C-F45E-437D-9ED3-D07441CFEE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5383" y="306098"/>
            <a:ext cx="770175" cy="880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2EB077-0036-4E3F-820A-0C520AECDC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7329" y="270909"/>
            <a:ext cx="691378" cy="916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F739C-654B-4AB4-88B2-3826817180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8440" y="3474662"/>
            <a:ext cx="1114299" cy="4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2ADA5-DE03-4AA2-88AE-CF8FF6752C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4827" y="2448225"/>
            <a:ext cx="2135856" cy="9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424</Words>
  <Application>Microsoft Office PowerPoint</Application>
  <PresentationFormat>Widescreen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Jones</dc:creator>
  <cp:lastModifiedBy>Teacher</cp:lastModifiedBy>
  <cp:revision>32</cp:revision>
  <dcterms:created xsi:type="dcterms:W3CDTF">2021-08-30T09:31:49Z</dcterms:created>
  <dcterms:modified xsi:type="dcterms:W3CDTF">2023-09-01T16:43:51Z</dcterms:modified>
</cp:coreProperties>
</file>