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7" r:id="rId2"/>
    <p:sldId id="279" r:id="rId3"/>
    <p:sldId id="260" r:id="rId4"/>
    <p:sldId id="272" r:id="rId5"/>
    <p:sldId id="267" r:id="rId6"/>
    <p:sldId id="270" r:id="rId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84" autoAdjust="0"/>
    <p:restoredTop sz="94504" autoAdjust="0"/>
  </p:normalViewPr>
  <p:slideViewPr>
    <p:cSldViewPr snapToGrid="0">
      <p:cViewPr varScale="1">
        <p:scale>
          <a:sx n="115" d="100"/>
          <a:sy n="115" d="100"/>
        </p:scale>
        <p:origin x="828" y="114"/>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3A45BA1-980A-4507-BE5A-5C1E7C2FFD8F}" type="datetimeFigureOut">
              <a:rPr lang="en-US"/>
              <a:t>9/11/2019</a:t>
            </a:fld>
            <a:endParaRPr/>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5A3416D-7FED-43BC-AA7C-D92DBA01ED64}" type="datetimeFigureOut">
              <a:rPr lang="en-US"/>
              <a:t>9/11/2019</a:t>
            </a:fld>
            <a:endParaRP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smtClean="0"/>
              <a:t>Click to edit Master title style</a:t>
            </a:r>
            <a:endParaRPr lang="en-US"/>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9/11/2019</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9/11/2019</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9/11/2019</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9/11/2019</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9/11/2019</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9/11/2019</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9/11/2019</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9/11/2019</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9/11/2019</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9/11/2019</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smtClean="0"/>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9/11/2019</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9/11/2019</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9/11/2019</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6366" y="1794294"/>
            <a:ext cx="8944334" cy="1079740"/>
          </a:xfrm>
        </p:spPr>
        <p:txBody>
          <a:bodyPr>
            <a:normAutofit fontScale="90000"/>
          </a:bodyPr>
          <a:lstStyle/>
          <a:p>
            <a:r>
              <a:rPr lang="en-US" dirty="0" smtClean="0"/>
              <a:t>New Beginnings at Belton!</a:t>
            </a:r>
            <a:endParaRPr lang="en-US" dirty="0"/>
          </a:p>
        </p:txBody>
      </p:sp>
      <p:sp>
        <p:nvSpPr>
          <p:cNvPr id="4" name="Subtitle 3"/>
          <p:cNvSpPr>
            <a:spLocks noGrp="1"/>
          </p:cNvSpPr>
          <p:nvPr>
            <p:ph type="subTitle" idx="1"/>
          </p:nvPr>
        </p:nvSpPr>
        <p:spPr>
          <a:xfrm>
            <a:off x="3679014" y="3060940"/>
            <a:ext cx="6858002" cy="914400"/>
          </a:xfrm>
        </p:spPr>
        <p:txBody>
          <a:bodyPr/>
          <a:lstStyle/>
          <a:p>
            <a:endParaRPr lang="en-GB"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56933" y="0"/>
            <a:ext cx="7315200" cy="6858000"/>
          </a:xfrm>
          <a:prstGeom prst="rect">
            <a:avLst/>
          </a:prstGeom>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22780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take with us moving forward</a:t>
            </a:r>
            <a:endParaRPr lang="en-US"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560903" y="3587363"/>
            <a:ext cx="2920191" cy="2190143"/>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762492" y="3417186"/>
            <a:ext cx="2925428" cy="2530495"/>
          </a:xfrm>
        </p:spPr>
      </p:pic>
      <p:sp>
        <p:nvSpPr>
          <p:cNvPr id="8" name="TextBox 7"/>
          <p:cNvSpPr txBox="1"/>
          <p:nvPr/>
        </p:nvSpPr>
        <p:spPr>
          <a:xfrm>
            <a:off x="1016844" y="1676574"/>
            <a:ext cx="4416724" cy="1354217"/>
          </a:xfrm>
          <a:prstGeom prst="rect">
            <a:avLst/>
          </a:prstGeom>
          <a:noFill/>
        </p:spPr>
        <p:txBody>
          <a:bodyPr wrap="square" rtlCol="0">
            <a:spAutoFit/>
          </a:bodyPr>
          <a:lstStyle/>
          <a:p>
            <a:pPr algn="ctr"/>
            <a:r>
              <a:rPr lang="en-GB" sz="2400" dirty="0" smtClean="0"/>
              <a:t>What </a:t>
            </a:r>
            <a:r>
              <a:rPr lang="en-GB" sz="2400" dirty="0"/>
              <a:t>makes </a:t>
            </a:r>
            <a:r>
              <a:rPr lang="en-GB" sz="2400" dirty="0" smtClean="0"/>
              <a:t>Belton great</a:t>
            </a:r>
            <a:r>
              <a:rPr lang="en-GB" sz="2000" dirty="0"/>
              <a:t>?</a:t>
            </a:r>
          </a:p>
          <a:p>
            <a:pPr algn="ctr"/>
            <a:endParaRPr lang="en-GB" sz="2000" dirty="0" smtClean="0"/>
          </a:p>
          <a:p>
            <a:pPr algn="ctr"/>
            <a:endParaRPr lang="en-GB" sz="2000" dirty="0"/>
          </a:p>
          <a:p>
            <a:r>
              <a:rPr lang="en-GB" dirty="0"/>
              <a:t>		</a:t>
            </a:r>
          </a:p>
        </p:txBody>
      </p:sp>
      <p:sp>
        <p:nvSpPr>
          <p:cNvPr id="9" name="TextBox 8"/>
          <p:cNvSpPr txBox="1"/>
          <p:nvPr/>
        </p:nvSpPr>
        <p:spPr>
          <a:xfrm>
            <a:off x="6413203" y="1771481"/>
            <a:ext cx="4666890" cy="1477328"/>
          </a:xfrm>
          <a:prstGeom prst="rect">
            <a:avLst/>
          </a:prstGeom>
          <a:noFill/>
        </p:spPr>
        <p:txBody>
          <a:bodyPr wrap="square" rtlCol="0">
            <a:spAutoFit/>
          </a:bodyPr>
          <a:lstStyle/>
          <a:p>
            <a:pPr algn="ctr"/>
            <a:r>
              <a:rPr lang="en-GB" sz="2400" dirty="0" smtClean="0"/>
              <a:t>How would we like Belton to develop /change?</a:t>
            </a:r>
          </a:p>
          <a:p>
            <a:pPr algn="ctr"/>
            <a:r>
              <a:rPr lang="en-GB" sz="2400" dirty="0" smtClean="0"/>
              <a:t> </a:t>
            </a:r>
            <a:endParaRPr lang="en-GB" sz="2400" dirty="0"/>
          </a:p>
          <a:p>
            <a:endParaRPr lang="en-GB" dirty="0"/>
          </a:p>
        </p:txBody>
      </p:sp>
      <p:cxnSp>
        <p:nvCxnSpPr>
          <p:cNvPr id="11" name="Straight Connector 10"/>
          <p:cNvCxnSpPr/>
          <p:nvPr/>
        </p:nvCxnSpPr>
        <p:spPr>
          <a:xfrm>
            <a:off x="5667555" y="1699404"/>
            <a:ext cx="69011" cy="4314173"/>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046413" y="5947681"/>
            <a:ext cx="6096000" cy="646331"/>
          </a:xfrm>
          <a:prstGeom prst="rect">
            <a:avLst/>
          </a:prstGeom>
        </p:spPr>
        <p:txBody>
          <a:bodyPr>
            <a:spAutoFit/>
          </a:bodyPr>
          <a:lstStyle/>
          <a:p>
            <a:pPr algn="ctr"/>
            <a:r>
              <a:rPr lang="en-GB" b="1" dirty="0">
                <a:solidFill>
                  <a:srgbClr val="FF0000"/>
                </a:solidFill>
              </a:rPr>
              <a:t>What do we think our  priorities as parents are for the school?</a:t>
            </a:r>
          </a:p>
        </p:txBody>
      </p:sp>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178" y="365740"/>
            <a:ext cx="3840480" cy="791031"/>
          </a:xfrm>
        </p:spPr>
        <p:txBody>
          <a:bodyPr>
            <a:normAutofit fontScale="90000"/>
          </a:bodyPr>
          <a:lstStyle/>
          <a:p>
            <a:r>
              <a:rPr lang="en-GB" dirty="0" smtClean="0"/>
              <a:t>Ofsted and SIAMS recap </a:t>
            </a:r>
            <a:endParaRPr lang="en-GB" dirty="0"/>
          </a:p>
        </p:txBody>
      </p:sp>
      <p:sp>
        <p:nvSpPr>
          <p:cNvPr id="4" name="Text Placeholder 3"/>
          <p:cNvSpPr>
            <a:spLocks noGrp="1"/>
          </p:cNvSpPr>
          <p:nvPr>
            <p:ph type="body" sz="half" idx="2"/>
          </p:nvPr>
        </p:nvSpPr>
        <p:spPr>
          <a:xfrm>
            <a:off x="7492890" y="1244601"/>
            <a:ext cx="4478977" cy="4479438"/>
          </a:xfrm>
        </p:spPr>
        <p:txBody>
          <a:bodyPr>
            <a:noAutofit/>
          </a:bodyPr>
          <a:lstStyle/>
          <a:p>
            <a:r>
              <a:rPr lang="en-GB" sz="1600" dirty="0"/>
              <a:t>Areas for development   To develop the engagement of the school in wider partnerships including global links.  </a:t>
            </a:r>
            <a:endParaRPr lang="en-GB" sz="1600" dirty="0" smtClean="0"/>
          </a:p>
          <a:p>
            <a:r>
              <a:rPr lang="en-GB" sz="1600" dirty="0" smtClean="0"/>
              <a:t>For </a:t>
            </a:r>
            <a:r>
              <a:rPr lang="en-GB" sz="1600" dirty="0"/>
              <a:t>pupils to develop their role as leaders, in planning, leading and evaluating collective worship including taking part in prayer and also to enable the pupils to instigate and plan charitable and social action projects.  </a:t>
            </a:r>
          </a:p>
          <a:p>
            <a:r>
              <a:rPr lang="en-GB" sz="1600" dirty="0" smtClean="0"/>
              <a:t>To </a:t>
            </a:r>
            <a:r>
              <a:rPr lang="en-GB" sz="1600" dirty="0"/>
              <a:t>further develop the role of the whole governing body to strengthen monitoring and evaluation of the Christian character of the school in order to aid the new </a:t>
            </a:r>
            <a:r>
              <a:rPr lang="en-GB" sz="1600" dirty="0" err="1"/>
              <a:t>headteacher</a:t>
            </a:r>
            <a:r>
              <a:rPr lang="en-GB" sz="1600" dirty="0"/>
              <a:t> with strategic </a:t>
            </a:r>
            <a:r>
              <a:rPr lang="en-GB" sz="1600" dirty="0" smtClean="0"/>
              <a:t>planning</a:t>
            </a:r>
          </a:p>
          <a:p>
            <a:pPr algn="ctr"/>
            <a:r>
              <a:rPr lang="en-GB" sz="1600" dirty="0" smtClean="0"/>
              <a:t> </a:t>
            </a:r>
            <a:endParaRPr lang="en-GB" sz="16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934" y="1591733"/>
            <a:ext cx="6358468" cy="3742266"/>
          </a:xfrm>
          <a:prstGeom prst="rect">
            <a:avLst/>
          </a:prstGeom>
        </p:spPr>
      </p:pic>
    </p:spTree>
    <p:extLst>
      <p:ext uri="{BB962C8B-B14F-4D97-AF65-F5344CB8AC3E}">
        <p14:creationId xmlns:p14="http://schemas.microsoft.com/office/powerpoint/2010/main" val="186908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40266" y="154112"/>
            <a:ext cx="11218333" cy="6703888"/>
          </a:xfrm>
          <a:prstGeom prst="rect">
            <a:avLst/>
          </a:prstGeom>
        </p:spPr>
      </p:pic>
    </p:spTree>
    <p:extLst>
      <p:ext uri="{BB962C8B-B14F-4D97-AF65-F5344CB8AC3E}">
        <p14:creationId xmlns:p14="http://schemas.microsoft.com/office/powerpoint/2010/main" val="216163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169" y="276045"/>
            <a:ext cx="3840480" cy="785158"/>
          </a:xfrm>
        </p:spPr>
        <p:txBody>
          <a:bodyPr/>
          <a:lstStyle/>
          <a:p>
            <a:r>
              <a:rPr lang="en-US" dirty="0" smtClean="0"/>
              <a:t>Off we go!</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t="23499"/>
          <a:stretch/>
        </p:blipFill>
        <p:spPr>
          <a:xfrm>
            <a:off x="1598932" y="1190444"/>
            <a:ext cx="7872872" cy="5089586"/>
          </a:xfrm>
        </p:spPr>
      </p:pic>
      <p:sp>
        <p:nvSpPr>
          <p:cNvPr id="6" name="Rounded Rectangle 5"/>
          <p:cNvSpPr/>
          <p:nvPr/>
        </p:nvSpPr>
        <p:spPr>
          <a:xfrm>
            <a:off x="946083" y="3165894"/>
            <a:ext cx="9635705" cy="311413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0572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6"/>
                                        </p:tgtEl>
                                        <p:attrNameLst>
                                          <p:attrName>ppt_w</p:attrName>
                                        </p:attrNameLst>
                                      </p:cBhvr>
                                      <p:tavLst>
                                        <p:tav tm="0">
                                          <p:val>
                                            <p:strVal val="ppt_w"/>
                                          </p:val>
                                        </p:tav>
                                        <p:tav tm="100000">
                                          <p:val>
                                            <p:fltVal val="0"/>
                                          </p:val>
                                        </p:tav>
                                      </p:tavLst>
                                    </p:anim>
                                    <p:anim calcmode="lin" valueType="num">
                                      <p:cBhvr>
                                        <p:cTn id="7" dur="500"/>
                                        <p:tgtEl>
                                          <p:spTgt spid="6"/>
                                        </p:tgtEl>
                                        <p:attrNameLst>
                                          <p:attrName>ppt_h</p:attrName>
                                        </p:attrNameLst>
                                      </p:cBhvr>
                                      <p:tavLst>
                                        <p:tav tm="0">
                                          <p:val>
                                            <p:strVal val="ppt_h"/>
                                          </p:val>
                                        </p:tav>
                                        <p:tav tm="100000">
                                          <p:val>
                                            <p:fltVal val="0"/>
                                          </p:val>
                                        </p:tav>
                                      </p:tavLst>
                                    </p:anim>
                                    <p:animEffect transition="out" filter="fad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Rainbow presentation</Template>
  <TotalTime>455</TotalTime>
  <Words>140</Words>
  <Application>Microsoft Office PowerPoint</Application>
  <PresentationFormat>Widescreen</PresentationFormat>
  <Paragraphs>15</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Segoe Print</vt:lpstr>
      <vt:lpstr>Nature Illustration 16x9</vt:lpstr>
      <vt:lpstr>New Beginnings at Belton!</vt:lpstr>
      <vt:lpstr>PowerPoint Presentation</vt:lpstr>
      <vt:lpstr>What to take with us moving forward</vt:lpstr>
      <vt:lpstr>Ofsted and SIAMS recap </vt:lpstr>
      <vt:lpstr>PowerPoint Presentation</vt:lpstr>
      <vt:lpstr>Off we go!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 the journey begin!</dc:title>
  <dc:creator>Jennifer Hawkins</dc:creator>
  <cp:lastModifiedBy>User</cp:lastModifiedBy>
  <cp:revision>29</cp:revision>
  <cp:lastPrinted>2019-07-26T15:00:31Z</cp:lastPrinted>
  <dcterms:created xsi:type="dcterms:W3CDTF">2019-01-03T21:42:08Z</dcterms:created>
  <dcterms:modified xsi:type="dcterms:W3CDTF">2019-09-11T13:56:37Z</dcterms:modified>
</cp:coreProperties>
</file>