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773" r:id="rId2"/>
    <p:sldId id="17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96E-8036-41E3-BC58-5F3D090F6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9E786-7523-4B96-A9FF-FE47B948E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5E1C-F32C-4B37-88A6-FE489E77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3C463-A213-49B9-A8E0-96F6CEB18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8E573-9E7F-4533-8235-688D92D8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30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353AA-F45C-4207-A24E-E9D8940A3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DD4CC-C668-4DAE-95E3-1D8D47520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0EA55-6D7D-4C93-B496-6C21D1BE6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58EAD-6424-4BC9-A551-D17099DC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60561-70E4-485A-B7FB-5ACC2601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7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3D40CC-BD05-4BD2-8CE8-A529065078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44121-E5CB-40DA-8964-01F55697C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38CE9-A218-46EE-AAE1-D6171128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F351D-6C77-48BC-9B1C-F53A36A4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D2281-90E8-4555-B0CD-BD2A37020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7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DB2CC-D03B-4191-AECF-10381F8A2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75174-82D5-4D78-A014-2FF74CA13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E0C68-12F1-42BF-9803-056C569D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E8A11-5C92-4F7A-BF98-3CFF9C836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2639F-B7A4-4761-9ABF-D85CFCD1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48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A45F5-1276-4841-8A8A-D99E4A7B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071AE-F8EC-486F-AFCA-DE661972F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F12F7F-1FB2-4101-A8EA-190FBE7CF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C1D6C-1F93-4168-A21B-4CB5BB1E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B40E9-BE0A-44B3-B5CB-875A8EC01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8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B268C-99B8-4705-973F-8AF744C1D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6394B-44FC-4C56-8BDA-F39394D9E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79D68-1166-4D30-8D6D-1314C4B65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C7D4F-AD11-4942-A583-BD6A77C88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15B9-0B67-43B2-8E1D-B2386588C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8BFCC-D60F-4898-93FB-6C3ECEE0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789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0675E-9276-4488-839B-AC5253E1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4C61D-A5DA-4A08-BFD7-14AA704DD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129EF-AA79-4C1B-8D55-FC655F520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7B59F-6FFB-40C7-A097-52D7121A7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41714B-CDF8-40FB-B445-C26525952A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96B08B-AB84-44F3-9845-A31A0CFBF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0DA76-DCAA-4D4D-93B2-ECD39E43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7ED220-2717-43CC-BEE4-658F9C6E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15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9BCA3-571E-4477-AAB0-1F158C3FB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44C7A1-EA50-452F-8BC4-CBFBEE35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B813CB-CDBE-4B8E-8AE1-3DB62C61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1D7D4-09C3-4340-B8EA-64E0D5C9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3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82747-0E24-4C82-8926-95C870C5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E8B51-8BFE-493C-BCF3-0E896538E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39C70-9BF2-48DE-B040-A95F18AA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71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1A2C2-6C43-423F-886A-55F0E68D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F5EA8-8E91-4E64-B13C-7F6CF1F4A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E21E9-BDC3-4A8B-89BE-E74A606783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38D43-1FA1-4158-9A3F-2CDA4D788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CCD6E-839F-4F7E-9B8D-68D9C840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06BE5-6A3C-45F3-812F-BD359B5B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16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1A5E-95C6-4816-9566-628B86126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93082B-FBAA-4779-BD14-664B5D8A8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20900-DDD6-4417-9BFC-309A1DAB5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BCD8B-F847-43E0-87C3-EC6E0EDB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65869-5194-4512-B354-02FE6BB7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29A8-79A9-48CE-92DC-6026EED58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70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ABCF3-47DB-4E5F-90F5-AA47CCE77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765BA-A950-448E-8FC7-40B0B3374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D5FAE-E059-420E-A8E2-7502FDA5E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A1D4-5A77-4CAD-9238-7DB7331911B4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19D47-E20F-4803-8F69-59CBB0E92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F21AE-FC37-4D20-B95F-86B5CA7B4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3FF49-0DF9-4E4E-B2B7-7FC72799D4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0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97957"/>
              </p:ext>
            </p:extLst>
          </p:nvPr>
        </p:nvGraphicFramePr>
        <p:xfrm>
          <a:off x="396743" y="686531"/>
          <a:ext cx="10824631" cy="590957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8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66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/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713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God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Who</a:t>
                      </a:r>
                      <a:r>
                        <a:rPr lang="en-GB" sz="1100" b="0" i="0" kern="1200" baseline="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Christians believe is t</a:t>
                      </a: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he creator and ruler of the universe.</a:t>
                      </a:r>
                      <a:r>
                        <a:rPr lang="en-GB" sz="1100" b="0" i="0" kern="1200" baseline="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39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Creation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The action or process of bringing something into existence.</a:t>
                      </a: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725">
                <a:tc vMerge="1">
                  <a:txBody>
                    <a:bodyPr/>
                    <a:lstStyle/>
                    <a:p>
                      <a:pPr lvl="0"/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10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Exciting Books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154">
                <a:tc rowSpan="2"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Bible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The Christian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Holy Book which contains  the old and new testament. </a:t>
                      </a: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 - </a:t>
                      </a:r>
                      <a:r>
                        <a:rPr lang="en-GB" altLang="en-US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Creation: What do Christians learn from the creation story? </a:t>
                      </a:r>
                      <a:r>
                        <a:rPr lang="en-GB" sz="12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(links to 1.2)</a:t>
                      </a:r>
                      <a:endParaRPr lang="en-GB" sz="18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5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en-GB" dirty="0"/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668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Adam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and Eve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Who</a:t>
                      </a:r>
                      <a:r>
                        <a:rPr lang="en-GB" sz="1100" b="0" i="0" kern="1200" baseline="0" dirty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  <a:ea typeface="+mn-ea"/>
                          <a:cs typeface="+mn-cs"/>
                        </a:rPr>
                        <a:t> Christians believe  were t</a:t>
                      </a:r>
                      <a:r>
                        <a:rPr lang="en-GB" sz="1100" dirty="0">
                          <a:latin typeface="Century Gothic" pitchFamily="34" charset="0"/>
                        </a:rPr>
                        <a:t>he first people on earth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to be </a:t>
                      </a:r>
                      <a:r>
                        <a:rPr lang="en-GB" sz="1100" dirty="0">
                          <a:latin typeface="Century Gothic" pitchFamily="34" charset="0"/>
                        </a:rPr>
                        <a:t>created by God. </a:t>
                      </a:r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Jews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and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 believe that God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reated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the world.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80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 believe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that God wants people to look after the world he created, all of its animals and nature.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7710">
                <a:tc rowSpan="4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Sins</a:t>
                      </a: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The Fall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>
                          <a:latin typeface="Century Gothic" pitchFamily="34" charset="0"/>
                        </a:rPr>
                        <a:t>An</a:t>
                      </a:r>
                      <a:r>
                        <a:rPr lang="en-GB" sz="1100" baseline="0" dirty="0">
                          <a:latin typeface="Century Gothic" pitchFamily="34" charset="0"/>
                        </a:rPr>
                        <a:t> action that is or is felt to be bad. </a:t>
                      </a:r>
                    </a:p>
                    <a:p>
                      <a:endParaRPr lang="en-GB" sz="1100" baseline="0" dirty="0">
                        <a:latin typeface="Century Gothic" pitchFamily="34" charset="0"/>
                      </a:endParaRPr>
                    </a:p>
                    <a:p>
                      <a:endParaRPr lang="en-GB" sz="1100" baseline="0" dirty="0">
                        <a:latin typeface="Century Gothic" pitchFamily="34" charset="0"/>
                      </a:endParaRPr>
                    </a:p>
                    <a:p>
                      <a:endParaRPr lang="en-GB" sz="1100" baseline="0" dirty="0">
                        <a:latin typeface="Century Gothic" pitchFamily="34" charset="0"/>
                      </a:endParaRPr>
                    </a:p>
                    <a:p>
                      <a:endParaRPr lang="en-GB" sz="1100" baseline="0" dirty="0">
                        <a:latin typeface="Century Gothic" pitchFamily="34" charset="0"/>
                      </a:endParaRPr>
                    </a:p>
                    <a:p>
                      <a:r>
                        <a:rPr lang="en-GB" sz="1100" baseline="0" dirty="0">
                          <a:latin typeface="Century Gothic" pitchFamily="34" charset="0"/>
                        </a:rPr>
                        <a:t>This happened when Adam and Eve disobeyed God’s instructions. </a:t>
                      </a:r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373">
                <a:tc vMerge="1">
                  <a:txBody>
                    <a:bodyPr/>
                    <a:lstStyle/>
                    <a:p>
                      <a:pPr lvl="0"/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Some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people believe that the world wasn’t created by God.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6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5233">
                <a:tc vMerge="1">
                  <a:txBody>
                    <a:bodyPr/>
                    <a:lstStyle/>
                    <a:p>
                      <a:pPr lvl="0"/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Adam and Eve are believed by some Christians to be the first people on earth.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They believe they were created by God.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b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31538">
                <a:tc vMerge="1">
                  <a:txBody>
                    <a:bodyPr/>
                    <a:lstStyle/>
                    <a:p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Christians believe that Adam and Eve went against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God’s wishes – The Fall. This is when Adam and Eve ‘fell’ from their close relationship with God. This was the first ‘sin’.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7553" y="163312"/>
            <a:ext cx="7583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Being a Christian: LKS2 Knowledge Mat </a:t>
            </a:r>
            <a:r>
              <a:rPr lang="en-GB" altLang="en-US" sz="1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(L2.1 Y3)</a:t>
            </a:r>
            <a:endParaRPr lang="en-US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9021" y="874387"/>
            <a:ext cx="3039606" cy="1778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47051" y="4840332"/>
            <a:ext cx="1285546" cy="168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4971" y="802108"/>
            <a:ext cx="1855609" cy="163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98284" y="3291832"/>
            <a:ext cx="1528514" cy="1478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21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998505"/>
              </p:ext>
            </p:extLst>
          </p:nvPr>
        </p:nvGraphicFramePr>
        <p:xfrm>
          <a:off x="396742" y="686531"/>
          <a:ext cx="11002185" cy="574299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97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2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6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30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5D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Sticky Knowledge - </a:t>
                      </a:r>
                      <a:r>
                        <a:rPr lang="en-GB" altLang="en-US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Creation: What do Christians learn from the creation story? </a:t>
                      </a:r>
                      <a:r>
                        <a:rPr lang="en-GB" sz="1200" b="1" baseline="0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(links to 1.2)</a:t>
                      </a:r>
                      <a:endParaRPr lang="en-GB" sz="18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lvl="0" algn="ctr"/>
                      <a:endParaRPr lang="en-GB" sz="1800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381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God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513">
                <a:tc>
                  <a:txBody>
                    <a:bodyPr/>
                    <a:lstStyle/>
                    <a:p>
                      <a:pPr lvl="0"/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Creation</a:t>
                      </a:r>
                    </a:p>
                    <a:p>
                      <a:pPr lvl="0"/>
                      <a:endParaRPr lang="en-US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US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r>
                        <a:rPr lang="en-US" sz="1400" b="1" dirty="0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B</a:t>
                      </a:r>
                      <a:r>
                        <a:rPr lang="en-GB" sz="1400" b="1" dirty="0" err="1">
                          <a:solidFill>
                            <a:srgbClr val="7C5DA3"/>
                          </a:solidFill>
                          <a:latin typeface="Century Gothic" panose="020B0502020202020204" pitchFamily="34" charset="0"/>
                        </a:rPr>
                        <a:t>ible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723">
                <a:tc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solidFill>
                          <a:srgbClr val="7C5DA3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28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Adam</a:t>
                      </a:r>
                      <a:r>
                        <a:rPr lang="en-GB" sz="1400" b="1" baseline="0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 and Eve</a:t>
                      </a:r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Who created the world? 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What did God want people to do?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148">
                <a:tc rowSpan="4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Sins</a:t>
                      </a: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  <a:p>
                      <a:r>
                        <a:rPr lang="en-GB" sz="1400" b="1" dirty="0">
                          <a:solidFill>
                            <a:srgbClr val="7C5DA3"/>
                          </a:solidFill>
                          <a:latin typeface="Century Gothic" pitchFamily="34" charset="0"/>
                        </a:rPr>
                        <a:t>The Fall</a:t>
                      </a: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100" dirty="0"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7744">
                <a:tc vMerge="1">
                  <a:txBody>
                    <a:bodyPr/>
                    <a:lstStyle/>
                    <a:p>
                      <a:pPr lvl="0"/>
                      <a:endParaRPr lang="en-GB" sz="1200" b="1" dirty="0">
                        <a:solidFill>
                          <a:srgbClr val="7C5DA3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D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o all people believe in the creation story?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600" b="1" dirty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3879">
                <a:tc vMerge="1">
                  <a:txBody>
                    <a:bodyPr/>
                    <a:lstStyle/>
                    <a:p>
                      <a:pPr lvl="0"/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Who created Adam and Eve?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1100" b="0">
                        <a:solidFill>
                          <a:srgbClr val="7030A0"/>
                        </a:solidFill>
                        <a:latin typeface="Century Gothic" pitchFamily="34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80685">
                <a:tc vMerge="1">
                  <a:txBody>
                    <a:bodyPr/>
                    <a:lstStyle/>
                    <a:p>
                      <a:endParaRPr lang="en-GB" sz="1100" b="1" dirty="0">
                        <a:solidFill>
                          <a:srgbClr val="7C5DA3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 marT="45709" marB="4570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What happened at the fall? </a:t>
                      </a:r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7553" y="163312"/>
            <a:ext cx="7583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Being a Christian: LKS2 Knowledge Mat </a:t>
            </a:r>
            <a:r>
              <a:rPr lang="en-GB" altLang="en-US" sz="1200" b="1" dirty="0">
                <a:solidFill>
                  <a:srgbClr val="7C5DA3"/>
                </a:solidFill>
                <a:latin typeface="Century Gothic" panose="020B0502020202020204" pitchFamily="34" charset="0"/>
              </a:rPr>
              <a:t>(L2.1 Y3)</a:t>
            </a:r>
            <a:endParaRPr lang="en-US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0015" y="1645884"/>
            <a:ext cx="2239111" cy="130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03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295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North</dc:creator>
  <cp:lastModifiedBy>Miss North</cp:lastModifiedBy>
  <cp:revision>1</cp:revision>
  <dcterms:created xsi:type="dcterms:W3CDTF">2023-04-25T17:41:09Z</dcterms:created>
  <dcterms:modified xsi:type="dcterms:W3CDTF">2023-04-25T17:48:43Z</dcterms:modified>
</cp:coreProperties>
</file>