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Roca One Heavy" charset="1" panose="00000A00000000000000"/>
      <p:regular r:id="rId20"/>
    </p:embeddedFont>
    <p:embeddedFont>
      <p:font typeface="Now" charset="1" panose="00000500000000000000"/>
      <p:regular r:id="rId21"/>
    </p:embeddedFont>
    <p:embeddedFont>
      <p:font typeface="Now Bold" charset="1" panose="00000800000000000000"/>
      <p:regular r:id="rId22"/>
    </p:embeddedFont>
    <p:embeddedFont>
      <p:font typeface="Canva Sans" charset="1" panose="020B0503030501040103"/>
      <p:regular r:id="rId23"/>
    </p:embeddedFont>
    <p:embeddedFont>
      <p:font typeface="Canva Sans Bold" charset="1" panose="020B0803030501040103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png" Type="http://schemas.openxmlformats.org/officeDocument/2006/relationships/image"/><Relationship Id="rId16" Target="../media/image26.png" Type="http://schemas.openxmlformats.org/officeDocument/2006/relationships/image"/><Relationship Id="rId17" Target="../media/image27.png" Type="http://schemas.openxmlformats.org/officeDocument/2006/relationships/image"/><Relationship Id="rId18" Target="../media/image43.png" Type="http://schemas.openxmlformats.org/officeDocument/2006/relationships/image"/><Relationship Id="rId19" Target="../media/image44.png" Type="http://schemas.openxmlformats.org/officeDocument/2006/relationships/image"/><Relationship Id="rId2" Target="../media/image14.png" Type="http://schemas.openxmlformats.org/officeDocument/2006/relationships/image"/><Relationship Id="rId20" Target="../media/image45.png" Type="http://schemas.openxmlformats.org/officeDocument/2006/relationships/image"/><Relationship Id="rId21" Target="../media/image46.png" Type="http://schemas.openxmlformats.org/officeDocument/2006/relationships/image"/><Relationship Id="rId22" Target="../media/image47.png" Type="http://schemas.openxmlformats.org/officeDocument/2006/relationships/image"/><Relationship Id="rId3" Target="../media/image15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png" Type="http://schemas.openxmlformats.org/officeDocument/2006/relationships/image"/><Relationship Id="rId16" Target="../media/image26.png" Type="http://schemas.openxmlformats.org/officeDocument/2006/relationships/image"/><Relationship Id="rId17" Target="../media/image27.png" Type="http://schemas.openxmlformats.org/officeDocument/2006/relationships/image"/><Relationship Id="rId18" Target="../media/image48.png" Type="http://schemas.openxmlformats.org/officeDocument/2006/relationships/image"/><Relationship Id="rId19" Target="../media/image49.png" Type="http://schemas.openxmlformats.org/officeDocument/2006/relationships/image"/><Relationship Id="rId2" Target="../media/image14.png" Type="http://schemas.openxmlformats.org/officeDocument/2006/relationships/image"/><Relationship Id="rId20" Target="../media/image50.png" Type="http://schemas.openxmlformats.org/officeDocument/2006/relationships/image"/><Relationship Id="rId21" Target="../media/image51.png" Type="http://schemas.openxmlformats.org/officeDocument/2006/relationships/image"/><Relationship Id="rId22" Target="../media/image52.png" Type="http://schemas.openxmlformats.org/officeDocument/2006/relationships/image"/><Relationship Id="rId3" Target="../media/image15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9.png" Type="http://schemas.openxmlformats.org/officeDocument/2006/relationships/image"/><Relationship Id="rId15" Target="../media/image24.png" Type="http://schemas.openxmlformats.org/officeDocument/2006/relationships/image"/><Relationship Id="rId16" Target="../media/image25.png" Type="http://schemas.openxmlformats.org/officeDocument/2006/relationships/image"/><Relationship Id="rId17" Target="../media/image26.png" Type="http://schemas.openxmlformats.org/officeDocument/2006/relationships/image"/><Relationship Id="rId18" Target="../media/image27.pn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png" Type="http://schemas.openxmlformats.org/officeDocument/2006/relationships/image"/><Relationship Id="rId16" Target="../media/image26.png" Type="http://schemas.openxmlformats.org/officeDocument/2006/relationships/image"/><Relationship Id="rId17" Target="../media/image27.png" Type="http://schemas.openxmlformats.org/officeDocument/2006/relationships/image"/><Relationship Id="rId18" Target="../media/image32.pn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png" Type="http://schemas.openxmlformats.org/officeDocument/2006/relationships/image"/><Relationship Id="rId16" Target="../media/image26.png" Type="http://schemas.openxmlformats.org/officeDocument/2006/relationships/image"/><Relationship Id="rId17" Target="../media/image27.png" Type="http://schemas.openxmlformats.org/officeDocument/2006/relationships/image"/><Relationship Id="rId18" Target="../media/image33.png" Type="http://schemas.openxmlformats.org/officeDocument/2006/relationships/image"/><Relationship Id="rId19" Target="../media/image34.pn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png" Type="http://schemas.openxmlformats.org/officeDocument/2006/relationships/image"/><Relationship Id="rId16" Target="../media/image26.png" Type="http://schemas.openxmlformats.org/officeDocument/2006/relationships/image"/><Relationship Id="rId17" Target="../media/image27.png" Type="http://schemas.openxmlformats.org/officeDocument/2006/relationships/image"/><Relationship Id="rId18" Target="../media/image37.png" Type="http://schemas.openxmlformats.org/officeDocument/2006/relationships/image"/><Relationship Id="rId19" Target="../media/image38.png" Type="http://schemas.openxmlformats.org/officeDocument/2006/relationships/image"/><Relationship Id="rId2" Target="../media/image14.png" Type="http://schemas.openxmlformats.org/officeDocument/2006/relationships/image"/><Relationship Id="rId20" Target="../media/image39.png" Type="http://schemas.openxmlformats.org/officeDocument/2006/relationships/image"/><Relationship Id="rId21" Target="../media/image40.png" Type="http://schemas.openxmlformats.org/officeDocument/2006/relationships/image"/><Relationship Id="rId22" Target="../media/image41.png" Type="http://schemas.openxmlformats.org/officeDocument/2006/relationships/image"/><Relationship Id="rId3" Target="../media/image15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png" Type="http://schemas.openxmlformats.org/officeDocument/2006/relationships/image"/><Relationship Id="rId16" Target="../media/image26.png" Type="http://schemas.openxmlformats.org/officeDocument/2006/relationships/image"/><Relationship Id="rId17" Target="../media/image27.png" Type="http://schemas.openxmlformats.org/officeDocument/2006/relationships/image"/><Relationship Id="rId18" Target="../media/image42.pn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5651">
            <a:off x="-374163" y="7063110"/>
            <a:ext cx="3363430" cy="4223485"/>
          </a:xfrm>
          <a:custGeom>
            <a:avLst/>
            <a:gdLst/>
            <a:ahLst/>
            <a:cxnLst/>
            <a:rect r="r" b="b" t="t" l="l"/>
            <a:pathLst>
              <a:path h="4223485" w="3363430">
                <a:moveTo>
                  <a:pt x="0" y="0"/>
                </a:moveTo>
                <a:lnTo>
                  <a:pt x="3363430" y="0"/>
                </a:lnTo>
                <a:lnTo>
                  <a:pt x="3363430" y="4223485"/>
                </a:lnTo>
                <a:lnTo>
                  <a:pt x="0" y="4223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63469">
            <a:off x="699475" y="1272652"/>
            <a:ext cx="16255606" cy="7982552"/>
            <a:chOff x="0" y="0"/>
            <a:chExt cx="4281312" cy="210240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81312" cy="2102401"/>
            </a:xfrm>
            <a:custGeom>
              <a:avLst/>
              <a:gdLst/>
              <a:ahLst/>
              <a:cxnLst/>
              <a:rect r="r" b="b" t="t" l="l"/>
              <a:pathLst>
                <a:path h="2102401" w="4281312">
                  <a:moveTo>
                    <a:pt x="0" y="0"/>
                  </a:moveTo>
                  <a:lnTo>
                    <a:pt x="4281312" y="0"/>
                  </a:lnTo>
                  <a:lnTo>
                    <a:pt x="4281312" y="2102401"/>
                  </a:lnTo>
                  <a:lnTo>
                    <a:pt x="0" y="2102401"/>
                  </a:ln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28575"/>
              <a:ext cx="4281312" cy="2073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53988">
            <a:off x="13519037" y="3915441"/>
            <a:ext cx="5448532" cy="4937732"/>
          </a:xfrm>
          <a:custGeom>
            <a:avLst/>
            <a:gdLst/>
            <a:ahLst/>
            <a:cxnLst/>
            <a:rect r="r" b="b" t="t" l="l"/>
            <a:pathLst>
              <a:path h="4937732" w="5448532">
                <a:moveTo>
                  <a:pt x="0" y="0"/>
                </a:moveTo>
                <a:lnTo>
                  <a:pt x="5448532" y="0"/>
                </a:lnTo>
                <a:lnTo>
                  <a:pt x="5448532" y="4937732"/>
                </a:lnTo>
                <a:lnTo>
                  <a:pt x="0" y="4937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9799252">
            <a:off x="-648845" y="-154798"/>
            <a:ext cx="3658709" cy="1234814"/>
          </a:xfrm>
          <a:custGeom>
            <a:avLst/>
            <a:gdLst/>
            <a:ahLst/>
            <a:cxnLst/>
            <a:rect r="r" b="b" t="t" l="l"/>
            <a:pathLst>
              <a:path h="1234814" w="3658709">
                <a:moveTo>
                  <a:pt x="0" y="0"/>
                </a:moveTo>
                <a:lnTo>
                  <a:pt x="3658709" y="0"/>
                </a:lnTo>
                <a:lnTo>
                  <a:pt x="3658709" y="1234814"/>
                </a:lnTo>
                <a:lnTo>
                  <a:pt x="0" y="1234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16278">
            <a:off x="10442914" y="8763903"/>
            <a:ext cx="3829835" cy="988794"/>
          </a:xfrm>
          <a:custGeom>
            <a:avLst/>
            <a:gdLst/>
            <a:ahLst/>
            <a:cxnLst/>
            <a:rect r="r" b="b" t="t" l="l"/>
            <a:pathLst>
              <a:path h="988794" w="3829835">
                <a:moveTo>
                  <a:pt x="0" y="0"/>
                </a:moveTo>
                <a:lnTo>
                  <a:pt x="3829835" y="0"/>
                </a:lnTo>
                <a:lnTo>
                  <a:pt x="3829835" y="988794"/>
                </a:lnTo>
                <a:lnTo>
                  <a:pt x="0" y="9887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262115">
            <a:off x="11282301" y="2160614"/>
            <a:ext cx="7354870" cy="5852290"/>
            <a:chOff x="0" y="0"/>
            <a:chExt cx="1021487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21487" cy="812800"/>
            </a:xfrm>
            <a:custGeom>
              <a:avLst/>
              <a:gdLst/>
              <a:ahLst/>
              <a:cxnLst/>
              <a:rect r="r" b="b" t="t" l="l"/>
              <a:pathLst>
                <a:path h="812800" w="1021487">
                  <a:moveTo>
                    <a:pt x="0" y="0"/>
                  </a:moveTo>
                  <a:lnTo>
                    <a:pt x="1021487" y="0"/>
                  </a:lnTo>
                  <a:lnTo>
                    <a:pt x="102148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28575"/>
              <a:ext cx="1021487" cy="784225"/>
            </a:xfrm>
            <a:prstGeom prst="rect">
              <a:avLst/>
            </a:prstGeom>
          </p:spPr>
          <p:txBody>
            <a:bodyPr anchor="ctr" rtlCol="false" tIns="52802" lIns="52802" bIns="52802" rIns="52802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274619">
            <a:off x="11570764" y="2466396"/>
            <a:ext cx="7079319" cy="5277879"/>
            <a:chOff x="0" y="0"/>
            <a:chExt cx="1090224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90224" cy="812800"/>
            </a:xfrm>
            <a:custGeom>
              <a:avLst/>
              <a:gdLst/>
              <a:ahLst/>
              <a:cxnLst/>
              <a:rect r="r" b="b" t="t" l="l"/>
              <a:pathLst>
                <a:path h="812800" w="1090224">
                  <a:moveTo>
                    <a:pt x="0" y="0"/>
                  </a:moveTo>
                  <a:lnTo>
                    <a:pt x="1090224" y="0"/>
                  </a:lnTo>
                  <a:lnTo>
                    <a:pt x="1090224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0"/>
              <a:stretch>
                <a:fillRect l="-6266" t="0" r="-6266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1450879">
            <a:off x="16607390" y="1094854"/>
            <a:ext cx="839984" cy="1957590"/>
          </a:xfrm>
          <a:custGeom>
            <a:avLst/>
            <a:gdLst/>
            <a:ahLst/>
            <a:cxnLst/>
            <a:rect r="r" b="b" t="t" l="l"/>
            <a:pathLst>
              <a:path h="1957590" w="839984">
                <a:moveTo>
                  <a:pt x="0" y="0"/>
                </a:moveTo>
                <a:lnTo>
                  <a:pt x="839984" y="0"/>
                </a:lnTo>
                <a:lnTo>
                  <a:pt x="839984" y="1957590"/>
                </a:lnTo>
                <a:lnTo>
                  <a:pt x="0" y="19575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329893">
            <a:off x="2083007" y="1027757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429052" y="3510314"/>
            <a:ext cx="8781986" cy="4146036"/>
            <a:chOff x="0" y="0"/>
            <a:chExt cx="11709315" cy="5528047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171450"/>
              <a:ext cx="11709315" cy="4625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87"/>
                </a:lnSpc>
              </a:pPr>
              <a:r>
                <a:rPr lang="en-US" b="true" sz="8887">
                  <a:solidFill>
                    <a:srgbClr val="220006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Welcome to our SEN coffee morning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4870822"/>
              <a:ext cx="10995665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00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89305">
            <a:off x="17187229" y="1696102"/>
            <a:ext cx="3870256" cy="2322153"/>
          </a:xfrm>
          <a:custGeom>
            <a:avLst/>
            <a:gdLst/>
            <a:ahLst/>
            <a:cxnLst/>
            <a:rect r="r" b="b" t="t" l="l"/>
            <a:pathLst>
              <a:path h="2322153" w="3870256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640080" y="5143500"/>
            <a:ext cx="2482277" cy="837768"/>
          </a:xfrm>
          <a:custGeom>
            <a:avLst/>
            <a:gdLst/>
            <a:ahLst/>
            <a:cxnLst/>
            <a:rect r="r" b="b" t="t" l="l"/>
            <a:pathLst>
              <a:path h="837768" w="2482277">
                <a:moveTo>
                  <a:pt x="0" y="0"/>
                </a:moveTo>
                <a:lnTo>
                  <a:pt x="2482277" y="0"/>
                </a:lnTo>
                <a:lnTo>
                  <a:pt x="2482277" y="837768"/>
                </a:lnTo>
                <a:lnTo>
                  <a:pt x="0" y="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282823">
            <a:off x="15367039" y="7622175"/>
            <a:ext cx="3163993" cy="4328846"/>
          </a:xfrm>
          <a:custGeom>
            <a:avLst/>
            <a:gdLst/>
            <a:ahLst/>
            <a:cxnLst/>
            <a:rect r="r" b="b" t="t" l="l"/>
            <a:pathLst>
              <a:path h="4328846" w="3163993">
                <a:moveTo>
                  <a:pt x="0" y="0"/>
                </a:moveTo>
                <a:lnTo>
                  <a:pt x="3163994" y="0"/>
                </a:lnTo>
                <a:lnTo>
                  <a:pt x="3163994" y="4328846"/>
                </a:lnTo>
                <a:lnTo>
                  <a:pt x="0" y="4328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00365" y="8485864"/>
            <a:ext cx="5251977" cy="4759605"/>
          </a:xfrm>
          <a:custGeom>
            <a:avLst/>
            <a:gdLst/>
            <a:ahLst/>
            <a:cxnLst/>
            <a:rect r="r" b="b" t="t" l="l"/>
            <a:pathLst>
              <a:path h="4759605" w="5251977">
                <a:moveTo>
                  <a:pt x="0" y="0"/>
                </a:moveTo>
                <a:lnTo>
                  <a:pt x="5251978" y="0"/>
                </a:lnTo>
                <a:lnTo>
                  <a:pt x="5251978" y="4759604"/>
                </a:lnTo>
                <a:lnTo>
                  <a:pt x="0" y="4759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785097" y="149335"/>
            <a:ext cx="11338028" cy="1092193"/>
            <a:chOff x="0" y="0"/>
            <a:chExt cx="2708286" cy="2608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8286" cy="260889"/>
            </a:xfrm>
            <a:custGeom>
              <a:avLst/>
              <a:gdLst/>
              <a:ahLst/>
              <a:cxnLst/>
              <a:rect r="r" b="b" t="t" l="l"/>
              <a:pathLst>
                <a:path h="260889" w="2708286">
                  <a:moveTo>
                    <a:pt x="8194" y="0"/>
                  </a:moveTo>
                  <a:lnTo>
                    <a:pt x="2700092" y="0"/>
                  </a:lnTo>
                  <a:cubicBezTo>
                    <a:pt x="2704617" y="0"/>
                    <a:pt x="2708286" y="3669"/>
                    <a:pt x="2708286" y="8194"/>
                  </a:cubicBezTo>
                  <a:lnTo>
                    <a:pt x="2708286" y="252695"/>
                  </a:lnTo>
                  <a:cubicBezTo>
                    <a:pt x="2708286" y="254869"/>
                    <a:pt x="2707423" y="256953"/>
                    <a:pt x="2705886" y="258489"/>
                  </a:cubicBezTo>
                  <a:cubicBezTo>
                    <a:pt x="2704349" y="260026"/>
                    <a:pt x="2702265" y="260889"/>
                    <a:pt x="2700092" y="260889"/>
                  </a:cubicBezTo>
                  <a:lnTo>
                    <a:pt x="8194" y="260889"/>
                  </a:lnTo>
                  <a:cubicBezTo>
                    <a:pt x="3669" y="260889"/>
                    <a:pt x="0" y="257221"/>
                    <a:pt x="0" y="252695"/>
                  </a:cubicBezTo>
                  <a:lnTo>
                    <a:pt x="0" y="8194"/>
                  </a:lnTo>
                  <a:cubicBezTo>
                    <a:pt x="0" y="3669"/>
                    <a:pt x="3669" y="0"/>
                    <a:pt x="8194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23825"/>
              <a:ext cx="2708286" cy="3847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60054" y="7596340"/>
            <a:ext cx="668646" cy="2270094"/>
          </a:xfrm>
          <a:custGeom>
            <a:avLst/>
            <a:gdLst/>
            <a:ahLst/>
            <a:cxnLst/>
            <a:rect r="r" b="b" t="t" l="l"/>
            <a:pathLst>
              <a:path h="2270094" w="668646">
                <a:moveTo>
                  <a:pt x="0" y="0"/>
                </a:moveTo>
                <a:lnTo>
                  <a:pt x="668646" y="0"/>
                </a:lnTo>
                <a:lnTo>
                  <a:pt x="668646" y="2270093"/>
                </a:lnTo>
                <a:lnTo>
                  <a:pt x="0" y="2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73341">
            <a:off x="-1064377" y="427372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8817033"/>
            <a:ext cx="1100349" cy="1438176"/>
          </a:xfrm>
          <a:custGeom>
            <a:avLst/>
            <a:gdLst/>
            <a:ahLst/>
            <a:cxnLst/>
            <a:rect r="r" b="b" t="t" l="l"/>
            <a:pathLst>
              <a:path h="1438176" w="1100349">
                <a:moveTo>
                  <a:pt x="0" y="0"/>
                </a:moveTo>
                <a:lnTo>
                  <a:pt x="1100349" y="0"/>
                </a:lnTo>
                <a:lnTo>
                  <a:pt x="1100349" y="1438176"/>
                </a:lnTo>
                <a:lnTo>
                  <a:pt x="0" y="14381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129582" y="8817033"/>
            <a:ext cx="1088152" cy="1415767"/>
          </a:xfrm>
          <a:custGeom>
            <a:avLst/>
            <a:gdLst/>
            <a:ahLst/>
            <a:cxnLst/>
            <a:rect r="r" b="b" t="t" l="l"/>
            <a:pathLst>
              <a:path h="1415767" w="1088152">
                <a:moveTo>
                  <a:pt x="0" y="0"/>
                </a:moveTo>
                <a:lnTo>
                  <a:pt x="1088151" y="0"/>
                </a:lnTo>
                <a:lnTo>
                  <a:pt x="1088151" y="1415767"/>
                </a:lnTo>
                <a:lnTo>
                  <a:pt x="0" y="14157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059315" y="48006"/>
            <a:ext cx="1228685" cy="1642641"/>
          </a:xfrm>
          <a:custGeom>
            <a:avLst/>
            <a:gdLst/>
            <a:ahLst/>
            <a:cxnLst/>
            <a:rect r="r" b="b" t="t" l="l"/>
            <a:pathLst>
              <a:path h="1642641" w="1228685">
                <a:moveTo>
                  <a:pt x="0" y="0"/>
                </a:moveTo>
                <a:lnTo>
                  <a:pt x="1228685" y="0"/>
                </a:lnTo>
                <a:lnTo>
                  <a:pt x="1228685" y="1642641"/>
                </a:lnTo>
                <a:lnTo>
                  <a:pt x="0" y="16426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48006"/>
            <a:ext cx="1028700" cy="1311828"/>
          </a:xfrm>
          <a:custGeom>
            <a:avLst/>
            <a:gdLst/>
            <a:ahLst/>
            <a:cxnLst/>
            <a:rect r="r" b="b" t="t" l="l"/>
            <a:pathLst>
              <a:path h="1311828" w="1028700">
                <a:moveTo>
                  <a:pt x="0" y="0"/>
                </a:moveTo>
                <a:lnTo>
                  <a:pt x="1028700" y="0"/>
                </a:lnTo>
                <a:lnTo>
                  <a:pt x="1028700" y="1311829"/>
                </a:lnTo>
                <a:lnTo>
                  <a:pt x="0" y="131182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60054" y="1701631"/>
            <a:ext cx="7625188" cy="4279637"/>
          </a:xfrm>
          <a:custGeom>
            <a:avLst/>
            <a:gdLst/>
            <a:ahLst/>
            <a:cxnLst/>
            <a:rect r="r" b="b" t="t" l="l"/>
            <a:pathLst>
              <a:path h="4279637" w="7625188">
                <a:moveTo>
                  <a:pt x="0" y="0"/>
                </a:moveTo>
                <a:lnTo>
                  <a:pt x="7625189" y="0"/>
                </a:lnTo>
                <a:lnTo>
                  <a:pt x="7625189" y="4279637"/>
                </a:lnTo>
                <a:lnTo>
                  <a:pt x="0" y="42796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737484" y="5981268"/>
            <a:ext cx="4399561" cy="679800"/>
            <a:chOff x="0" y="0"/>
            <a:chExt cx="1050912" cy="16238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50912" cy="162382"/>
            </a:xfrm>
            <a:custGeom>
              <a:avLst/>
              <a:gdLst/>
              <a:ahLst/>
              <a:cxnLst/>
              <a:rect r="r" b="b" t="t" l="l"/>
              <a:pathLst>
                <a:path h="162382" w="1050912">
                  <a:moveTo>
                    <a:pt x="21116" y="0"/>
                  </a:moveTo>
                  <a:lnTo>
                    <a:pt x="1029795" y="0"/>
                  </a:lnTo>
                  <a:cubicBezTo>
                    <a:pt x="1041458" y="0"/>
                    <a:pt x="1050912" y="9454"/>
                    <a:pt x="1050912" y="21116"/>
                  </a:cubicBezTo>
                  <a:lnTo>
                    <a:pt x="1050912" y="141266"/>
                  </a:lnTo>
                  <a:cubicBezTo>
                    <a:pt x="1050912" y="146866"/>
                    <a:pt x="1048687" y="152237"/>
                    <a:pt x="1044727" y="156197"/>
                  </a:cubicBezTo>
                  <a:cubicBezTo>
                    <a:pt x="1040767" y="160157"/>
                    <a:pt x="1035396" y="162382"/>
                    <a:pt x="1029795" y="162382"/>
                  </a:cubicBezTo>
                  <a:lnTo>
                    <a:pt x="21116" y="162382"/>
                  </a:lnTo>
                  <a:cubicBezTo>
                    <a:pt x="9454" y="162382"/>
                    <a:pt x="0" y="152928"/>
                    <a:pt x="0" y="141266"/>
                  </a:cubicBezTo>
                  <a:lnTo>
                    <a:pt x="0" y="21116"/>
                  </a:lnTo>
                  <a:cubicBezTo>
                    <a:pt x="0" y="9454"/>
                    <a:pt x="9454" y="0"/>
                    <a:pt x="21116" y="0"/>
                  </a:cubicBezTo>
                  <a:close/>
                </a:path>
              </a:pathLst>
            </a:custGeom>
            <a:solidFill>
              <a:srgbClr val="E1B8A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0"/>
              <a:ext cx="1050912" cy="2576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004"/>
                </a:lnSpc>
              </a:pPr>
              <a:r>
                <a:rPr lang="en-US" sz="2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BBC Dance Mat Typing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9144000" y="1589319"/>
            <a:ext cx="5483293" cy="1796251"/>
          </a:xfrm>
          <a:custGeom>
            <a:avLst/>
            <a:gdLst/>
            <a:ahLst/>
            <a:cxnLst/>
            <a:rect r="r" b="b" t="t" l="l"/>
            <a:pathLst>
              <a:path h="1796251" w="5483293">
                <a:moveTo>
                  <a:pt x="0" y="0"/>
                </a:moveTo>
                <a:lnTo>
                  <a:pt x="5483293" y="0"/>
                </a:lnTo>
                <a:lnTo>
                  <a:pt x="5483293" y="1796251"/>
                </a:lnTo>
                <a:lnTo>
                  <a:pt x="0" y="179625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840945" y="1497401"/>
            <a:ext cx="3040273" cy="2026849"/>
          </a:xfrm>
          <a:custGeom>
            <a:avLst/>
            <a:gdLst/>
            <a:ahLst/>
            <a:cxnLst/>
            <a:rect r="r" b="b" t="t" l="l"/>
            <a:pathLst>
              <a:path h="2026849" w="3040273">
                <a:moveTo>
                  <a:pt x="0" y="0"/>
                </a:moveTo>
                <a:lnTo>
                  <a:pt x="3040273" y="0"/>
                </a:lnTo>
                <a:lnTo>
                  <a:pt x="3040273" y="2026849"/>
                </a:lnTo>
                <a:lnTo>
                  <a:pt x="0" y="202684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0073588" y="3596996"/>
            <a:ext cx="6875448" cy="708604"/>
            <a:chOff x="0" y="0"/>
            <a:chExt cx="1642321" cy="16926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42321" cy="169263"/>
            </a:xfrm>
            <a:custGeom>
              <a:avLst/>
              <a:gdLst/>
              <a:ahLst/>
              <a:cxnLst/>
              <a:rect r="r" b="b" t="t" l="l"/>
              <a:pathLst>
                <a:path h="169263" w="1642321">
                  <a:moveTo>
                    <a:pt x="13512" y="0"/>
                  </a:moveTo>
                  <a:lnTo>
                    <a:pt x="1628809" y="0"/>
                  </a:lnTo>
                  <a:cubicBezTo>
                    <a:pt x="1636271" y="0"/>
                    <a:pt x="1642321" y="6050"/>
                    <a:pt x="1642321" y="13512"/>
                  </a:cubicBezTo>
                  <a:lnTo>
                    <a:pt x="1642321" y="155750"/>
                  </a:lnTo>
                  <a:cubicBezTo>
                    <a:pt x="1642321" y="163213"/>
                    <a:pt x="1636271" y="169263"/>
                    <a:pt x="1628809" y="169263"/>
                  </a:cubicBezTo>
                  <a:lnTo>
                    <a:pt x="13512" y="169263"/>
                  </a:lnTo>
                  <a:cubicBezTo>
                    <a:pt x="6050" y="169263"/>
                    <a:pt x="0" y="163213"/>
                    <a:pt x="0" y="155750"/>
                  </a:cubicBezTo>
                  <a:lnTo>
                    <a:pt x="0" y="13512"/>
                  </a:lnTo>
                  <a:cubicBezTo>
                    <a:pt x="0" y="6050"/>
                    <a:pt x="6050" y="0"/>
                    <a:pt x="13512" y="0"/>
                  </a:cubicBezTo>
                  <a:close/>
                </a:path>
              </a:pathLst>
            </a:custGeom>
            <a:solidFill>
              <a:srgbClr val="FED4C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76200"/>
              <a:ext cx="1642321" cy="245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88"/>
                </a:lnSpc>
              </a:pPr>
              <a:r>
                <a:rPr lang="en-US" sz="22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Reading - paired, I read/ you read, audiobooks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2125624" y="7644961"/>
            <a:ext cx="4661697" cy="2330849"/>
          </a:xfrm>
          <a:custGeom>
            <a:avLst/>
            <a:gdLst/>
            <a:ahLst/>
            <a:cxnLst/>
            <a:rect r="r" b="b" t="t" l="l"/>
            <a:pathLst>
              <a:path h="2330849" w="4661697">
                <a:moveTo>
                  <a:pt x="0" y="0"/>
                </a:moveTo>
                <a:lnTo>
                  <a:pt x="4661697" y="0"/>
                </a:lnTo>
                <a:lnTo>
                  <a:pt x="4661697" y="2330848"/>
                </a:lnTo>
                <a:lnTo>
                  <a:pt x="0" y="233084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6787321" y="8182484"/>
            <a:ext cx="10397484" cy="1353637"/>
            <a:chOff x="0" y="0"/>
            <a:chExt cx="2483621" cy="32334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483621" cy="323340"/>
            </a:xfrm>
            <a:custGeom>
              <a:avLst/>
              <a:gdLst/>
              <a:ahLst/>
              <a:cxnLst/>
              <a:rect r="r" b="b" t="t" l="l"/>
              <a:pathLst>
                <a:path h="323340" w="2483621">
                  <a:moveTo>
                    <a:pt x="8935" y="0"/>
                  </a:moveTo>
                  <a:lnTo>
                    <a:pt x="2474686" y="0"/>
                  </a:lnTo>
                  <a:cubicBezTo>
                    <a:pt x="2479620" y="0"/>
                    <a:pt x="2483621" y="4000"/>
                    <a:pt x="2483621" y="8935"/>
                  </a:cubicBezTo>
                  <a:lnTo>
                    <a:pt x="2483621" y="314405"/>
                  </a:lnTo>
                  <a:cubicBezTo>
                    <a:pt x="2483621" y="319339"/>
                    <a:pt x="2479620" y="323340"/>
                    <a:pt x="2474686" y="323340"/>
                  </a:cubicBezTo>
                  <a:lnTo>
                    <a:pt x="8935" y="323340"/>
                  </a:lnTo>
                  <a:cubicBezTo>
                    <a:pt x="4000" y="323340"/>
                    <a:pt x="0" y="319339"/>
                    <a:pt x="0" y="314405"/>
                  </a:cubicBezTo>
                  <a:lnTo>
                    <a:pt x="0" y="8935"/>
                  </a:lnTo>
                  <a:cubicBezTo>
                    <a:pt x="0" y="4000"/>
                    <a:pt x="4000" y="0"/>
                    <a:pt x="8935" y="0"/>
                  </a:cubicBezTo>
                  <a:close/>
                </a:path>
              </a:pathLst>
            </a:custGeom>
            <a:solidFill>
              <a:srgbClr val="E2D0BB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95250"/>
              <a:ext cx="2483621" cy="418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04"/>
                </a:lnSpc>
              </a:pPr>
              <a:r>
                <a:rPr lang="en-US" sz="2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Make spelling fun</a:t>
              </a:r>
            </a:p>
            <a:p>
              <a:pPr algn="ctr" marL="0" indent="0" lvl="0">
                <a:lnSpc>
                  <a:spcPts val="4004"/>
                </a:lnSpc>
              </a:pPr>
              <a:r>
                <a:rPr lang="en-US" sz="26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Create rhymes (said - silly ants in dynamite), write in foam etc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8990435" y="6851116"/>
            <a:ext cx="7625188" cy="701184"/>
            <a:chOff x="0" y="0"/>
            <a:chExt cx="1821409" cy="16749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821409" cy="167490"/>
            </a:xfrm>
            <a:custGeom>
              <a:avLst/>
              <a:gdLst/>
              <a:ahLst/>
              <a:cxnLst/>
              <a:rect r="r" b="b" t="t" l="l"/>
              <a:pathLst>
                <a:path h="167490" w="1821409">
                  <a:moveTo>
                    <a:pt x="12184" y="0"/>
                  </a:moveTo>
                  <a:lnTo>
                    <a:pt x="1809226" y="0"/>
                  </a:lnTo>
                  <a:cubicBezTo>
                    <a:pt x="1815954" y="0"/>
                    <a:pt x="1821409" y="5455"/>
                    <a:pt x="1821409" y="12184"/>
                  </a:cubicBezTo>
                  <a:lnTo>
                    <a:pt x="1821409" y="155306"/>
                  </a:lnTo>
                  <a:cubicBezTo>
                    <a:pt x="1821409" y="162035"/>
                    <a:pt x="1815954" y="167490"/>
                    <a:pt x="1809226" y="167490"/>
                  </a:cubicBezTo>
                  <a:lnTo>
                    <a:pt x="12184" y="167490"/>
                  </a:lnTo>
                  <a:cubicBezTo>
                    <a:pt x="5455" y="167490"/>
                    <a:pt x="0" y="162035"/>
                    <a:pt x="0" y="155306"/>
                  </a:cubicBezTo>
                  <a:lnTo>
                    <a:pt x="0" y="12184"/>
                  </a:lnTo>
                  <a:cubicBezTo>
                    <a:pt x="0" y="5455"/>
                    <a:pt x="5455" y="0"/>
                    <a:pt x="12184" y="0"/>
                  </a:cubicBezTo>
                  <a:close/>
                </a:path>
              </a:pathLst>
            </a:custGeom>
            <a:solidFill>
              <a:srgbClr val="EB9E4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85725"/>
              <a:ext cx="1821409" cy="2532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4158"/>
                </a:lnSpc>
              </a:pPr>
              <a:r>
                <a:rPr lang="en-US" sz="27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Times Tables - learn rhymes, pop songs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8913652" y="5084752"/>
            <a:ext cx="7778754" cy="1732436"/>
          </a:xfrm>
          <a:custGeom>
            <a:avLst/>
            <a:gdLst/>
            <a:ahLst/>
            <a:cxnLst/>
            <a:rect r="r" b="b" t="t" l="l"/>
            <a:pathLst>
              <a:path h="1732436" w="7778754">
                <a:moveTo>
                  <a:pt x="0" y="0"/>
                </a:moveTo>
                <a:lnTo>
                  <a:pt x="7778754" y="0"/>
                </a:lnTo>
                <a:lnTo>
                  <a:pt x="7778754" y="1732436"/>
                </a:lnTo>
                <a:lnTo>
                  <a:pt x="0" y="17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4751613" y="333525"/>
            <a:ext cx="9404997" cy="721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11"/>
              </a:lnSpc>
            </a:pPr>
            <a:r>
              <a:rPr lang="en-US" b="true" sz="4599">
                <a:solidFill>
                  <a:srgbClr val="220006"/>
                </a:solidFill>
                <a:latin typeface="Now Bold"/>
                <a:ea typeface="Now Bold"/>
                <a:cs typeface="Now Bold"/>
                <a:sym typeface="Now Bold"/>
              </a:rPr>
              <a:t>How can you support at home?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89305">
            <a:off x="17187229" y="1696102"/>
            <a:ext cx="3870256" cy="2322153"/>
          </a:xfrm>
          <a:custGeom>
            <a:avLst/>
            <a:gdLst/>
            <a:ahLst/>
            <a:cxnLst/>
            <a:rect r="r" b="b" t="t" l="l"/>
            <a:pathLst>
              <a:path h="2322153" w="3870256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640080" y="5143500"/>
            <a:ext cx="2482277" cy="837768"/>
          </a:xfrm>
          <a:custGeom>
            <a:avLst/>
            <a:gdLst/>
            <a:ahLst/>
            <a:cxnLst/>
            <a:rect r="r" b="b" t="t" l="l"/>
            <a:pathLst>
              <a:path h="837768" w="2482277">
                <a:moveTo>
                  <a:pt x="0" y="0"/>
                </a:moveTo>
                <a:lnTo>
                  <a:pt x="2482277" y="0"/>
                </a:lnTo>
                <a:lnTo>
                  <a:pt x="2482277" y="837768"/>
                </a:lnTo>
                <a:lnTo>
                  <a:pt x="0" y="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282823">
            <a:off x="15367039" y="7622175"/>
            <a:ext cx="3163993" cy="4328846"/>
          </a:xfrm>
          <a:custGeom>
            <a:avLst/>
            <a:gdLst/>
            <a:ahLst/>
            <a:cxnLst/>
            <a:rect r="r" b="b" t="t" l="l"/>
            <a:pathLst>
              <a:path h="4328846" w="3163993">
                <a:moveTo>
                  <a:pt x="0" y="0"/>
                </a:moveTo>
                <a:lnTo>
                  <a:pt x="3163994" y="0"/>
                </a:lnTo>
                <a:lnTo>
                  <a:pt x="3163994" y="4328846"/>
                </a:lnTo>
                <a:lnTo>
                  <a:pt x="0" y="4328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00365" y="8485864"/>
            <a:ext cx="5251977" cy="4759605"/>
          </a:xfrm>
          <a:custGeom>
            <a:avLst/>
            <a:gdLst/>
            <a:ahLst/>
            <a:cxnLst/>
            <a:rect r="r" b="b" t="t" l="l"/>
            <a:pathLst>
              <a:path h="4759605" w="5251977">
                <a:moveTo>
                  <a:pt x="0" y="0"/>
                </a:moveTo>
                <a:lnTo>
                  <a:pt x="5251978" y="0"/>
                </a:lnTo>
                <a:lnTo>
                  <a:pt x="5251978" y="4759604"/>
                </a:lnTo>
                <a:lnTo>
                  <a:pt x="0" y="4759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0054" y="7596340"/>
            <a:ext cx="668646" cy="2270094"/>
          </a:xfrm>
          <a:custGeom>
            <a:avLst/>
            <a:gdLst/>
            <a:ahLst/>
            <a:cxnLst/>
            <a:rect r="r" b="b" t="t" l="l"/>
            <a:pathLst>
              <a:path h="2270094" w="668646">
                <a:moveTo>
                  <a:pt x="0" y="0"/>
                </a:moveTo>
                <a:lnTo>
                  <a:pt x="668646" y="0"/>
                </a:lnTo>
                <a:lnTo>
                  <a:pt x="668646" y="2270093"/>
                </a:lnTo>
                <a:lnTo>
                  <a:pt x="0" y="2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73341">
            <a:off x="-1064377" y="427372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8817033"/>
            <a:ext cx="1100349" cy="1438176"/>
          </a:xfrm>
          <a:custGeom>
            <a:avLst/>
            <a:gdLst/>
            <a:ahLst/>
            <a:cxnLst/>
            <a:rect r="r" b="b" t="t" l="l"/>
            <a:pathLst>
              <a:path h="1438176" w="1100349">
                <a:moveTo>
                  <a:pt x="0" y="0"/>
                </a:moveTo>
                <a:lnTo>
                  <a:pt x="1100349" y="0"/>
                </a:lnTo>
                <a:lnTo>
                  <a:pt x="1100349" y="1438176"/>
                </a:lnTo>
                <a:lnTo>
                  <a:pt x="0" y="14381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129582" y="8817033"/>
            <a:ext cx="1088152" cy="1415767"/>
          </a:xfrm>
          <a:custGeom>
            <a:avLst/>
            <a:gdLst/>
            <a:ahLst/>
            <a:cxnLst/>
            <a:rect r="r" b="b" t="t" l="l"/>
            <a:pathLst>
              <a:path h="1415767" w="1088152">
                <a:moveTo>
                  <a:pt x="0" y="0"/>
                </a:moveTo>
                <a:lnTo>
                  <a:pt x="1088151" y="0"/>
                </a:lnTo>
                <a:lnTo>
                  <a:pt x="1088151" y="1415767"/>
                </a:lnTo>
                <a:lnTo>
                  <a:pt x="0" y="14157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059315" y="48006"/>
            <a:ext cx="1228685" cy="1642641"/>
          </a:xfrm>
          <a:custGeom>
            <a:avLst/>
            <a:gdLst/>
            <a:ahLst/>
            <a:cxnLst/>
            <a:rect r="r" b="b" t="t" l="l"/>
            <a:pathLst>
              <a:path h="1642641" w="1228685">
                <a:moveTo>
                  <a:pt x="0" y="0"/>
                </a:moveTo>
                <a:lnTo>
                  <a:pt x="1228685" y="0"/>
                </a:lnTo>
                <a:lnTo>
                  <a:pt x="1228685" y="1642641"/>
                </a:lnTo>
                <a:lnTo>
                  <a:pt x="0" y="16426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48006"/>
            <a:ext cx="1028700" cy="1311828"/>
          </a:xfrm>
          <a:custGeom>
            <a:avLst/>
            <a:gdLst/>
            <a:ahLst/>
            <a:cxnLst/>
            <a:rect r="r" b="b" t="t" l="l"/>
            <a:pathLst>
              <a:path h="1311828" w="1028700">
                <a:moveTo>
                  <a:pt x="0" y="0"/>
                </a:moveTo>
                <a:lnTo>
                  <a:pt x="1028700" y="0"/>
                </a:lnTo>
                <a:lnTo>
                  <a:pt x="1028700" y="1311829"/>
                </a:lnTo>
                <a:lnTo>
                  <a:pt x="0" y="131182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166477" y="149335"/>
            <a:ext cx="7275481" cy="1092193"/>
            <a:chOff x="0" y="0"/>
            <a:chExt cx="1737876" cy="26088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37876" cy="260889"/>
            </a:xfrm>
            <a:custGeom>
              <a:avLst/>
              <a:gdLst/>
              <a:ahLst/>
              <a:cxnLst/>
              <a:rect r="r" b="b" t="t" l="l"/>
              <a:pathLst>
                <a:path h="260889" w="1737876">
                  <a:moveTo>
                    <a:pt x="12769" y="0"/>
                  </a:moveTo>
                  <a:lnTo>
                    <a:pt x="1725106" y="0"/>
                  </a:lnTo>
                  <a:cubicBezTo>
                    <a:pt x="1732159" y="0"/>
                    <a:pt x="1737876" y="5717"/>
                    <a:pt x="1737876" y="12769"/>
                  </a:cubicBezTo>
                  <a:lnTo>
                    <a:pt x="1737876" y="248120"/>
                  </a:lnTo>
                  <a:cubicBezTo>
                    <a:pt x="1737876" y="251507"/>
                    <a:pt x="1736530" y="254754"/>
                    <a:pt x="1734136" y="257149"/>
                  </a:cubicBezTo>
                  <a:cubicBezTo>
                    <a:pt x="1731741" y="259544"/>
                    <a:pt x="1728493" y="260889"/>
                    <a:pt x="1725106" y="260889"/>
                  </a:cubicBezTo>
                  <a:lnTo>
                    <a:pt x="12769" y="260889"/>
                  </a:lnTo>
                  <a:cubicBezTo>
                    <a:pt x="5717" y="260889"/>
                    <a:pt x="0" y="255172"/>
                    <a:pt x="0" y="248120"/>
                  </a:cubicBezTo>
                  <a:lnTo>
                    <a:pt x="0" y="12769"/>
                  </a:lnTo>
                  <a:cubicBezTo>
                    <a:pt x="0" y="5717"/>
                    <a:pt x="5717" y="0"/>
                    <a:pt x="12769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123825"/>
              <a:ext cx="1737876" cy="3847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Celebrate strengths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977361" y="5313121"/>
            <a:ext cx="6944200" cy="1092193"/>
            <a:chOff x="0" y="0"/>
            <a:chExt cx="1658743" cy="26088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58744" cy="260889"/>
            </a:xfrm>
            <a:custGeom>
              <a:avLst/>
              <a:gdLst/>
              <a:ahLst/>
              <a:cxnLst/>
              <a:rect r="r" b="b" t="t" l="l"/>
              <a:pathLst>
                <a:path h="260889" w="1658744">
                  <a:moveTo>
                    <a:pt x="13379" y="0"/>
                  </a:moveTo>
                  <a:lnTo>
                    <a:pt x="1645365" y="0"/>
                  </a:lnTo>
                  <a:cubicBezTo>
                    <a:pt x="1648913" y="0"/>
                    <a:pt x="1652316" y="1410"/>
                    <a:pt x="1654825" y="3918"/>
                  </a:cubicBezTo>
                  <a:cubicBezTo>
                    <a:pt x="1657334" y="6427"/>
                    <a:pt x="1658744" y="9830"/>
                    <a:pt x="1658744" y="13379"/>
                  </a:cubicBezTo>
                  <a:lnTo>
                    <a:pt x="1658744" y="247511"/>
                  </a:lnTo>
                  <a:cubicBezTo>
                    <a:pt x="1658744" y="251059"/>
                    <a:pt x="1657334" y="254462"/>
                    <a:pt x="1654825" y="256971"/>
                  </a:cubicBezTo>
                  <a:cubicBezTo>
                    <a:pt x="1652316" y="259480"/>
                    <a:pt x="1648913" y="260889"/>
                    <a:pt x="1645365" y="260889"/>
                  </a:cubicBezTo>
                  <a:lnTo>
                    <a:pt x="13379" y="260889"/>
                  </a:lnTo>
                  <a:cubicBezTo>
                    <a:pt x="9830" y="260889"/>
                    <a:pt x="6427" y="259480"/>
                    <a:pt x="3918" y="256971"/>
                  </a:cubicBezTo>
                  <a:cubicBezTo>
                    <a:pt x="1410" y="254462"/>
                    <a:pt x="0" y="251059"/>
                    <a:pt x="0" y="247511"/>
                  </a:cubicBezTo>
                  <a:lnTo>
                    <a:pt x="0" y="13379"/>
                  </a:lnTo>
                  <a:cubicBezTo>
                    <a:pt x="0" y="9830"/>
                    <a:pt x="1410" y="6427"/>
                    <a:pt x="3918" y="3918"/>
                  </a:cubicBezTo>
                  <a:cubicBezTo>
                    <a:pt x="6427" y="1410"/>
                    <a:pt x="9830" y="0"/>
                    <a:pt x="13379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23825"/>
              <a:ext cx="1658743" cy="3847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Little and often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2136202" y="6682652"/>
            <a:ext cx="4060550" cy="3103946"/>
          </a:xfrm>
          <a:custGeom>
            <a:avLst/>
            <a:gdLst/>
            <a:ahLst/>
            <a:cxnLst/>
            <a:rect r="r" b="b" t="t" l="l"/>
            <a:pathLst>
              <a:path h="3103946" w="4060550">
                <a:moveTo>
                  <a:pt x="0" y="0"/>
                </a:moveTo>
                <a:lnTo>
                  <a:pt x="4060550" y="0"/>
                </a:lnTo>
                <a:lnTo>
                  <a:pt x="4060550" y="3103946"/>
                </a:lnTo>
                <a:lnTo>
                  <a:pt x="0" y="310394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6687778" y="6682652"/>
            <a:ext cx="9367780" cy="3268076"/>
            <a:chOff x="0" y="0"/>
            <a:chExt cx="2237658" cy="78063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237658" cy="780637"/>
            </a:xfrm>
            <a:custGeom>
              <a:avLst/>
              <a:gdLst/>
              <a:ahLst/>
              <a:cxnLst/>
              <a:rect r="r" b="b" t="t" l="l"/>
              <a:pathLst>
                <a:path h="780637" w="2237658">
                  <a:moveTo>
                    <a:pt x="9917" y="0"/>
                  </a:moveTo>
                  <a:lnTo>
                    <a:pt x="2227741" y="0"/>
                  </a:lnTo>
                  <a:cubicBezTo>
                    <a:pt x="2230371" y="0"/>
                    <a:pt x="2232893" y="1045"/>
                    <a:pt x="2234753" y="2905"/>
                  </a:cubicBezTo>
                  <a:cubicBezTo>
                    <a:pt x="2236613" y="4765"/>
                    <a:pt x="2237658" y="7287"/>
                    <a:pt x="2237658" y="9917"/>
                  </a:cubicBezTo>
                  <a:lnTo>
                    <a:pt x="2237658" y="770720"/>
                  </a:lnTo>
                  <a:cubicBezTo>
                    <a:pt x="2237658" y="773350"/>
                    <a:pt x="2236613" y="775872"/>
                    <a:pt x="2234753" y="777732"/>
                  </a:cubicBezTo>
                  <a:cubicBezTo>
                    <a:pt x="2232893" y="779592"/>
                    <a:pt x="2230371" y="780637"/>
                    <a:pt x="2227741" y="780637"/>
                  </a:cubicBezTo>
                  <a:lnTo>
                    <a:pt x="9917" y="780637"/>
                  </a:lnTo>
                  <a:cubicBezTo>
                    <a:pt x="7287" y="780637"/>
                    <a:pt x="4765" y="779592"/>
                    <a:pt x="2905" y="777732"/>
                  </a:cubicBezTo>
                  <a:cubicBezTo>
                    <a:pt x="1045" y="775872"/>
                    <a:pt x="0" y="773350"/>
                    <a:pt x="0" y="770720"/>
                  </a:cubicBezTo>
                  <a:lnTo>
                    <a:pt x="0" y="9917"/>
                  </a:lnTo>
                  <a:cubicBezTo>
                    <a:pt x="0" y="7287"/>
                    <a:pt x="1045" y="4765"/>
                    <a:pt x="2905" y="2905"/>
                  </a:cubicBezTo>
                  <a:cubicBezTo>
                    <a:pt x="4765" y="1045"/>
                    <a:pt x="7287" y="0"/>
                    <a:pt x="9917" y="0"/>
                  </a:cubicBezTo>
                  <a:close/>
                </a:path>
              </a:pathLst>
            </a:custGeom>
            <a:solidFill>
              <a:srgbClr val="38B6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2237658" cy="8377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  <a:r>
                <a:rPr lang="en-US" sz="20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Learning one-on-one or in small groups is much more intense than a normal school day.</a:t>
              </a:r>
            </a:p>
            <a:p>
              <a:pPr algn="ctr">
                <a:lnSpc>
                  <a:spcPts val="3080"/>
                </a:lnSpc>
              </a:pPr>
              <a:r>
                <a:rPr lang="en-US" sz="20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This is exacerbated for a dyslexic learner, because of way the dyslexic brain works - they tire faster.</a:t>
              </a:r>
            </a:p>
            <a:p>
              <a:pPr algn="ctr">
                <a:lnSpc>
                  <a:spcPts val="3080"/>
                </a:lnSpc>
              </a:pPr>
              <a:r>
                <a:rPr lang="en-US" sz="20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It’s much better to get a smaller amount of quality teaching time in each day.</a:t>
              </a:r>
            </a:p>
            <a:p>
              <a:pPr algn="ctr" marL="0" indent="0" lvl="0">
                <a:lnSpc>
                  <a:spcPts val="5852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1641603" y="1319480"/>
            <a:ext cx="3884248" cy="2980544"/>
          </a:xfrm>
          <a:custGeom>
            <a:avLst/>
            <a:gdLst/>
            <a:ahLst/>
            <a:cxnLst/>
            <a:rect r="r" b="b" t="t" l="l"/>
            <a:pathLst>
              <a:path h="2980544" w="3884248">
                <a:moveTo>
                  <a:pt x="0" y="0"/>
                </a:moveTo>
                <a:lnTo>
                  <a:pt x="3884248" y="0"/>
                </a:lnTo>
                <a:lnTo>
                  <a:pt x="3884248" y="2980544"/>
                </a:lnTo>
                <a:lnTo>
                  <a:pt x="0" y="298054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-10649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14350" y="1663631"/>
            <a:ext cx="3881236" cy="2387094"/>
          </a:xfrm>
          <a:custGeom>
            <a:avLst/>
            <a:gdLst/>
            <a:ahLst/>
            <a:cxnLst/>
            <a:rect r="r" b="b" t="t" l="l"/>
            <a:pathLst>
              <a:path h="2387094" w="3881236">
                <a:moveTo>
                  <a:pt x="0" y="0"/>
                </a:moveTo>
                <a:lnTo>
                  <a:pt x="3881236" y="0"/>
                </a:lnTo>
                <a:lnTo>
                  <a:pt x="3881236" y="2387095"/>
                </a:lnTo>
                <a:lnTo>
                  <a:pt x="0" y="238709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-13877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977361" y="1589319"/>
            <a:ext cx="3026954" cy="2710705"/>
          </a:xfrm>
          <a:custGeom>
            <a:avLst/>
            <a:gdLst/>
            <a:ahLst/>
            <a:cxnLst/>
            <a:rect r="r" b="b" t="t" l="l"/>
            <a:pathLst>
              <a:path h="2710705" w="3026954">
                <a:moveTo>
                  <a:pt x="0" y="0"/>
                </a:moveTo>
                <a:lnTo>
                  <a:pt x="3026954" y="0"/>
                </a:lnTo>
                <a:lnTo>
                  <a:pt x="3026954" y="2710705"/>
                </a:lnTo>
                <a:lnTo>
                  <a:pt x="0" y="271070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738324" y="1359835"/>
            <a:ext cx="2322254" cy="3375311"/>
          </a:xfrm>
          <a:custGeom>
            <a:avLst/>
            <a:gdLst/>
            <a:ahLst/>
            <a:cxnLst/>
            <a:rect r="r" b="b" t="t" l="l"/>
            <a:pathLst>
              <a:path h="3375311" w="2322254">
                <a:moveTo>
                  <a:pt x="0" y="0"/>
                </a:moveTo>
                <a:lnTo>
                  <a:pt x="2322254" y="0"/>
                </a:lnTo>
                <a:lnTo>
                  <a:pt x="2322254" y="3375311"/>
                </a:lnTo>
                <a:lnTo>
                  <a:pt x="0" y="337531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4504" t="0" r="-4504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B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9464" y="514692"/>
            <a:ext cx="6528216" cy="9257616"/>
          </a:xfrm>
          <a:custGeom>
            <a:avLst/>
            <a:gdLst/>
            <a:ahLst/>
            <a:cxnLst/>
            <a:rect r="r" b="b" t="t" l="l"/>
            <a:pathLst>
              <a:path h="9257616" w="6528216">
                <a:moveTo>
                  <a:pt x="0" y="0"/>
                </a:moveTo>
                <a:lnTo>
                  <a:pt x="6528216" y="0"/>
                </a:lnTo>
                <a:lnTo>
                  <a:pt x="6528216" y="9257616"/>
                </a:lnTo>
                <a:lnTo>
                  <a:pt x="0" y="9257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653722" y="3978094"/>
            <a:ext cx="816411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feedback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9072" y="925712"/>
            <a:ext cx="16789857" cy="8435576"/>
            <a:chOff x="0" y="0"/>
            <a:chExt cx="4422020" cy="22217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22020" cy="2221715"/>
            </a:xfrm>
            <a:custGeom>
              <a:avLst/>
              <a:gdLst/>
              <a:ahLst/>
              <a:cxnLst/>
              <a:rect r="r" b="b" t="t" l="l"/>
              <a:pathLst>
                <a:path h="2221715" w="4422020">
                  <a:moveTo>
                    <a:pt x="18444" y="0"/>
                  </a:moveTo>
                  <a:lnTo>
                    <a:pt x="4403576" y="0"/>
                  </a:lnTo>
                  <a:cubicBezTo>
                    <a:pt x="4408467" y="0"/>
                    <a:pt x="4413159" y="1943"/>
                    <a:pt x="4416618" y="5402"/>
                  </a:cubicBezTo>
                  <a:cubicBezTo>
                    <a:pt x="4420077" y="8861"/>
                    <a:pt x="4422020" y="13553"/>
                    <a:pt x="4422020" y="18444"/>
                  </a:cubicBezTo>
                  <a:lnTo>
                    <a:pt x="4422020" y="2203271"/>
                  </a:lnTo>
                  <a:cubicBezTo>
                    <a:pt x="4422020" y="2213458"/>
                    <a:pt x="4413762" y="2221715"/>
                    <a:pt x="4403576" y="2221715"/>
                  </a:cubicBezTo>
                  <a:lnTo>
                    <a:pt x="18444" y="2221715"/>
                  </a:lnTo>
                  <a:cubicBezTo>
                    <a:pt x="13553" y="2221715"/>
                    <a:pt x="8861" y="2219772"/>
                    <a:pt x="5402" y="2216313"/>
                  </a:cubicBezTo>
                  <a:cubicBezTo>
                    <a:pt x="1943" y="2212854"/>
                    <a:pt x="0" y="2208163"/>
                    <a:pt x="0" y="2203271"/>
                  </a:cubicBezTo>
                  <a:lnTo>
                    <a:pt x="0" y="18444"/>
                  </a:lnTo>
                  <a:cubicBezTo>
                    <a:pt x="0" y="13553"/>
                    <a:pt x="1943" y="8861"/>
                    <a:pt x="5402" y="5402"/>
                  </a:cubicBezTo>
                  <a:cubicBezTo>
                    <a:pt x="8861" y="1943"/>
                    <a:pt x="13553" y="0"/>
                    <a:pt x="18444" y="0"/>
                  </a:cubicBezTo>
                  <a:close/>
                </a:path>
              </a:pathLst>
            </a:custGeom>
            <a:solidFill>
              <a:srgbClr val="FEFDF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4422020" cy="21931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58673">
            <a:off x="11574390" y="3201566"/>
            <a:ext cx="4980492" cy="4513571"/>
          </a:xfrm>
          <a:custGeom>
            <a:avLst/>
            <a:gdLst/>
            <a:ahLst/>
            <a:cxnLst/>
            <a:rect r="r" b="b" t="t" l="l"/>
            <a:pathLst>
              <a:path h="4513571" w="4980492">
                <a:moveTo>
                  <a:pt x="0" y="0"/>
                </a:moveTo>
                <a:lnTo>
                  <a:pt x="4980492" y="0"/>
                </a:lnTo>
                <a:lnTo>
                  <a:pt x="4980492" y="4513571"/>
                </a:lnTo>
                <a:lnTo>
                  <a:pt x="0" y="4513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125626">
            <a:off x="2221016" y="3069168"/>
            <a:ext cx="13481469" cy="3759630"/>
            <a:chOff x="0" y="0"/>
            <a:chExt cx="3550675" cy="9901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50675" cy="990191"/>
            </a:xfrm>
            <a:custGeom>
              <a:avLst/>
              <a:gdLst/>
              <a:ahLst/>
              <a:cxnLst/>
              <a:rect r="r" b="b" t="t" l="l"/>
              <a:pathLst>
                <a:path h="990191" w="3550675">
                  <a:moveTo>
                    <a:pt x="20099" y="0"/>
                  </a:moveTo>
                  <a:lnTo>
                    <a:pt x="3530576" y="0"/>
                  </a:lnTo>
                  <a:cubicBezTo>
                    <a:pt x="3541676" y="0"/>
                    <a:pt x="3550675" y="8999"/>
                    <a:pt x="3550675" y="20099"/>
                  </a:cubicBezTo>
                  <a:lnTo>
                    <a:pt x="3550675" y="970091"/>
                  </a:lnTo>
                  <a:cubicBezTo>
                    <a:pt x="3550675" y="981192"/>
                    <a:pt x="3541676" y="990191"/>
                    <a:pt x="3530576" y="990191"/>
                  </a:cubicBezTo>
                  <a:lnTo>
                    <a:pt x="20099" y="990191"/>
                  </a:lnTo>
                  <a:cubicBezTo>
                    <a:pt x="8999" y="990191"/>
                    <a:pt x="0" y="981192"/>
                    <a:pt x="0" y="970091"/>
                  </a:cubicBezTo>
                  <a:lnTo>
                    <a:pt x="0" y="20099"/>
                  </a:lnTo>
                  <a:cubicBezTo>
                    <a:pt x="0" y="8999"/>
                    <a:pt x="8999" y="0"/>
                    <a:pt x="20099" y="0"/>
                  </a:cubicBezTo>
                  <a:close/>
                </a:path>
              </a:pathLst>
            </a:custGeom>
            <a:solidFill>
              <a:srgbClr val="38B6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3550675" cy="961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965964">
            <a:off x="1422811" y="6837333"/>
            <a:ext cx="3076986" cy="794422"/>
          </a:xfrm>
          <a:custGeom>
            <a:avLst/>
            <a:gdLst/>
            <a:ahLst/>
            <a:cxnLst/>
            <a:rect r="r" b="b" t="t" l="l"/>
            <a:pathLst>
              <a:path h="794422" w="3076986">
                <a:moveTo>
                  <a:pt x="0" y="0"/>
                </a:moveTo>
                <a:lnTo>
                  <a:pt x="3076986" y="0"/>
                </a:lnTo>
                <a:lnTo>
                  <a:pt x="3076986" y="794422"/>
                </a:lnTo>
                <a:lnTo>
                  <a:pt x="0" y="794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145734">
            <a:off x="3262266" y="4506400"/>
            <a:ext cx="11405831" cy="1119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37"/>
              </a:lnSpc>
              <a:spcBef>
                <a:spcPct val="0"/>
              </a:spcBef>
            </a:pPr>
            <a:r>
              <a:rPr lang="en-US" b="true" sz="8437">
                <a:solidFill>
                  <a:srgbClr val="220006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Any questions?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505682">
            <a:off x="13187527" y="1621709"/>
            <a:ext cx="1754218" cy="1803402"/>
          </a:xfrm>
          <a:custGeom>
            <a:avLst/>
            <a:gdLst/>
            <a:ahLst/>
            <a:cxnLst/>
            <a:rect r="r" b="b" t="t" l="l"/>
            <a:pathLst>
              <a:path h="1803402" w="1754218">
                <a:moveTo>
                  <a:pt x="0" y="0"/>
                </a:moveTo>
                <a:lnTo>
                  <a:pt x="1754218" y="0"/>
                </a:lnTo>
                <a:lnTo>
                  <a:pt x="1754218" y="1803401"/>
                </a:lnTo>
                <a:lnTo>
                  <a:pt x="0" y="1803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1386706"/>
            <a:ext cx="1285195" cy="1611530"/>
          </a:xfrm>
          <a:custGeom>
            <a:avLst/>
            <a:gdLst/>
            <a:ahLst/>
            <a:cxnLst/>
            <a:rect r="r" b="b" t="t" l="l"/>
            <a:pathLst>
              <a:path h="1611530" w="1285195">
                <a:moveTo>
                  <a:pt x="0" y="0"/>
                </a:moveTo>
                <a:lnTo>
                  <a:pt x="1285195" y="0"/>
                </a:lnTo>
                <a:lnTo>
                  <a:pt x="1285195" y="1611530"/>
                </a:lnTo>
                <a:lnTo>
                  <a:pt x="0" y="16115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9755954">
            <a:off x="1159354" y="7961983"/>
            <a:ext cx="2482277" cy="837768"/>
          </a:xfrm>
          <a:custGeom>
            <a:avLst/>
            <a:gdLst/>
            <a:ahLst/>
            <a:cxnLst/>
            <a:rect r="r" b="b" t="t" l="l"/>
            <a:pathLst>
              <a:path h="837768" w="2482277">
                <a:moveTo>
                  <a:pt x="0" y="0"/>
                </a:moveTo>
                <a:lnTo>
                  <a:pt x="2482277" y="0"/>
                </a:lnTo>
                <a:lnTo>
                  <a:pt x="2482277" y="837769"/>
                </a:lnTo>
                <a:lnTo>
                  <a:pt x="0" y="8377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9072" y="925712"/>
            <a:ext cx="16789857" cy="8435576"/>
            <a:chOff x="0" y="0"/>
            <a:chExt cx="4422020" cy="22217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22020" cy="2221715"/>
            </a:xfrm>
            <a:custGeom>
              <a:avLst/>
              <a:gdLst/>
              <a:ahLst/>
              <a:cxnLst/>
              <a:rect r="r" b="b" t="t" l="l"/>
              <a:pathLst>
                <a:path h="2221715" w="4422020">
                  <a:moveTo>
                    <a:pt x="18444" y="0"/>
                  </a:moveTo>
                  <a:lnTo>
                    <a:pt x="4403576" y="0"/>
                  </a:lnTo>
                  <a:cubicBezTo>
                    <a:pt x="4408467" y="0"/>
                    <a:pt x="4413159" y="1943"/>
                    <a:pt x="4416618" y="5402"/>
                  </a:cubicBezTo>
                  <a:cubicBezTo>
                    <a:pt x="4420077" y="8861"/>
                    <a:pt x="4422020" y="13553"/>
                    <a:pt x="4422020" y="18444"/>
                  </a:cubicBezTo>
                  <a:lnTo>
                    <a:pt x="4422020" y="2203271"/>
                  </a:lnTo>
                  <a:cubicBezTo>
                    <a:pt x="4422020" y="2213458"/>
                    <a:pt x="4413762" y="2221715"/>
                    <a:pt x="4403576" y="2221715"/>
                  </a:cubicBezTo>
                  <a:lnTo>
                    <a:pt x="18444" y="2221715"/>
                  </a:lnTo>
                  <a:cubicBezTo>
                    <a:pt x="13553" y="2221715"/>
                    <a:pt x="8861" y="2219772"/>
                    <a:pt x="5402" y="2216313"/>
                  </a:cubicBezTo>
                  <a:cubicBezTo>
                    <a:pt x="1943" y="2212854"/>
                    <a:pt x="0" y="2208163"/>
                    <a:pt x="0" y="2203271"/>
                  </a:cubicBezTo>
                  <a:lnTo>
                    <a:pt x="0" y="18444"/>
                  </a:lnTo>
                  <a:cubicBezTo>
                    <a:pt x="0" y="13553"/>
                    <a:pt x="1943" y="8861"/>
                    <a:pt x="5402" y="5402"/>
                  </a:cubicBezTo>
                  <a:cubicBezTo>
                    <a:pt x="8861" y="1943"/>
                    <a:pt x="13553" y="0"/>
                    <a:pt x="18444" y="0"/>
                  </a:cubicBezTo>
                  <a:close/>
                </a:path>
              </a:pathLst>
            </a:custGeom>
            <a:solidFill>
              <a:srgbClr val="FEFDF3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4422020" cy="21931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58673">
            <a:off x="11574390" y="3201566"/>
            <a:ext cx="4980492" cy="4513571"/>
          </a:xfrm>
          <a:custGeom>
            <a:avLst/>
            <a:gdLst/>
            <a:ahLst/>
            <a:cxnLst/>
            <a:rect r="r" b="b" t="t" l="l"/>
            <a:pathLst>
              <a:path h="4513571" w="4980492">
                <a:moveTo>
                  <a:pt x="0" y="0"/>
                </a:moveTo>
                <a:lnTo>
                  <a:pt x="4980492" y="0"/>
                </a:lnTo>
                <a:lnTo>
                  <a:pt x="4980492" y="4513571"/>
                </a:lnTo>
                <a:lnTo>
                  <a:pt x="0" y="4513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125626">
            <a:off x="2221016" y="3069168"/>
            <a:ext cx="13481469" cy="3759630"/>
            <a:chOff x="0" y="0"/>
            <a:chExt cx="3550675" cy="9901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50675" cy="990191"/>
            </a:xfrm>
            <a:custGeom>
              <a:avLst/>
              <a:gdLst/>
              <a:ahLst/>
              <a:cxnLst/>
              <a:rect r="r" b="b" t="t" l="l"/>
              <a:pathLst>
                <a:path h="990191" w="3550675">
                  <a:moveTo>
                    <a:pt x="20099" y="0"/>
                  </a:moveTo>
                  <a:lnTo>
                    <a:pt x="3530576" y="0"/>
                  </a:lnTo>
                  <a:cubicBezTo>
                    <a:pt x="3541676" y="0"/>
                    <a:pt x="3550675" y="8999"/>
                    <a:pt x="3550675" y="20099"/>
                  </a:cubicBezTo>
                  <a:lnTo>
                    <a:pt x="3550675" y="970091"/>
                  </a:lnTo>
                  <a:cubicBezTo>
                    <a:pt x="3550675" y="981192"/>
                    <a:pt x="3541676" y="990191"/>
                    <a:pt x="3530576" y="990191"/>
                  </a:cubicBezTo>
                  <a:lnTo>
                    <a:pt x="20099" y="990191"/>
                  </a:lnTo>
                  <a:cubicBezTo>
                    <a:pt x="8999" y="990191"/>
                    <a:pt x="0" y="981192"/>
                    <a:pt x="0" y="970091"/>
                  </a:cubicBezTo>
                  <a:lnTo>
                    <a:pt x="0" y="20099"/>
                  </a:lnTo>
                  <a:cubicBezTo>
                    <a:pt x="0" y="8999"/>
                    <a:pt x="8999" y="0"/>
                    <a:pt x="20099" y="0"/>
                  </a:cubicBezTo>
                  <a:close/>
                </a:path>
              </a:pathLst>
            </a:custGeom>
            <a:solidFill>
              <a:srgbClr val="38B6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3550675" cy="961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9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965964">
            <a:off x="1422811" y="6837333"/>
            <a:ext cx="3076986" cy="794422"/>
          </a:xfrm>
          <a:custGeom>
            <a:avLst/>
            <a:gdLst/>
            <a:ahLst/>
            <a:cxnLst/>
            <a:rect r="r" b="b" t="t" l="l"/>
            <a:pathLst>
              <a:path h="794422" w="3076986">
                <a:moveTo>
                  <a:pt x="0" y="0"/>
                </a:moveTo>
                <a:lnTo>
                  <a:pt x="3076986" y="0"/>
                </a:lnTo>
                <a:lnTo>
                  <a:pt x="3076986" y="794422"/>
                </a:lnTo>
                <a:lnTo>
                  <a:pt x="0" y="794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145734">
            <a:off x="3262266" y="4506400"/>
            <a:ext cx="11405831" cy="1119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437"/>
              </a:lnSpc>
              <a:spcBef>
                <a:spcPct val="0"/>
              </a:spcBef>
            </a:pPr>
            <a:r>
              <a:rPr lang="en-US" b="true" sz="8437">
                <a:solidFill>
                  <a:srgbClr val="220006"/>
                </a:solidFill>
                <a:latin typeface="Roca One Heavy"/>
                <a:ea typeface="Roca One Heavy"/>
                <a:cs typeface="Roca One Heavy"/>
                <a:sym typeface="Roca One Heavy"/>
              </a:rPr>
              <a:t>Future mornings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505682">
            <a:off x="13187527" y="1621709"/>
            <a:ext cx="1754218" cy="1803402"/>
          </a:xfrm>
          <a:custGeom>
            <a:avLst/>
            <a:gdLst/>
            <a:ahLst/>
            <a:cxnLst/>
            <a:rect r="r" b="b" t="t" l="l"/>
            <a:pathLst>
              <a:path h="1803402" w="1754218">
                <a:moveTo>
                  <a:pt x="0" y="0"/>
                </a:moveTo>
                <a:lnTo>
                  <a:pt x="1754218" y="0"/>
                </a:lnTo>
                <a:lnTo>
                  <a:pt x="1754218" y="1803401"/>
                </a:lnTo>
                <a:lnTo>
                  <a:pt x="0" y="1803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1386706"/>
            <a:ext cx="1285195" cy="1611530"/>
          </a:xfrm>
          <a:custGeom>
            <a:avLst/>
            <a:gdLst/>
            <a:ahLst/>
            <a:cxnLst/>
            <a:rect r="r" b="b" t="t" l="l"/>
            <a:pathLst>
              <a:path h="1611530" w="1285195">
                <a:moveTo>
                  <a:pt x="0" y="0"/>
                </a:moveTo>
                <a:lnTo>
                  <a:pt x="1285195" y="0"/>
                </a:lnTo>
                <a:lnTo>
                  <a:pt x="1285195" y="1611530"/>
                </a:lnTo>
                <a:lnTo>
                  <a:pt x="0" y="16115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9755954">
            <a:off x="1159354" y="7961983"/>
            <a:ext cx="2482277" cy="837768"/>
          </a:xfrm>
          <a:custGeom>
            <a:avLst/>
            <a:gdLst/>
            <a:ahLst/>
            <a:cxnLst/>
            <a:rect r="r" b="b" t="t" l="l"/>
            <a:pathLst>
              <a:path h="837768" w="2482277">
                <a:moveTo>
                  <a:pt x="0" y="0"/>
                </a:moveTo>
                <a:lnTo>
                  <a:pt x="2482277" y="0"/>
                </a:lnTo>
                <a:lnTo>
                  <a:pt x="2482277" y="837769"/>
                </a:lnTo>
                <a:lnTo>
                  <a:pt x="0" y="8377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89305">
            <a:off x="17187229" y="1696102"/>
            <a:ext cx="3870256" cy="2322153"/>
          </a:xfrm>
          <a:custGeom>
            <a:avLst/>
            <a:gdLst/>
            <a:ahLst/>
            <a:cxnLst/>
            <a:rect r="r" b="b" t="t" l="l"/>
            <a:pathLst>
              <a:path h="2322153" w="3870256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640080" y="5143500"/>
            <a:ext cx="2482277" cy="837768"/>
          </a:xfrm>
          <a:custGeom>
            <a:avLst/>
            <a:gdLst/>
            <a:ahLst/>
            <a:cxnLst/>
            <a:rect r="r" b="b" t="t" l="l"/>
            <a:pathLst>
              <a:path h="837768" w="2482277">
                <a:moveTo>
                  <a:pt x="0" y="0"/>
                </a:moveTo>
                <a:lnTo>
                  <a:pt x="2482277" y="0"/>
                </a:lnTo>
                <a:lnTo>
                  <a:pt x="2482277" y="837768"/>
                </a:lnTo>
                <a:lnTo>
                  <a:pt x="0" y="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282823">
            <a:off x="15367039" y="7622175"/>
            <a:ext cx="3163993" cy="4328846"/>
          </a:xfrm>
          <a:custGeom>
            <a:avLst/>
            <a:gdLst/>
            <a:ahLst/>
            <a:cxnLst/>
            <a:rect r="r" b="b" t="t" l="l"/>
            <a:pathLst>
              <a:path h="4328846" w="3163993">
                <a:moveTo>
                  <a:pt x="0" y="0"/>
                </a:moveTo>
                <a:lnTo>
                  <a:pt x="3163994" y="0"/>
                </a:lnTo>
                <a:lnTo>
                  <a:pt x="3163994" y="4328846"/>
                </a:lnTo>
                <a:lnTo>
                  <a:pt x="0" y="4328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00365" y="8485864"/>
            <a:ext cx="5251977" cy="4759605"/>
          </a:xfrm>
          <a:custGeom>
            <a:avLst/>
            <a:gdLst/>
            <a:ahLst/>
            <a:cxnLst/>
            <a:rect r="r" b="b" t="t" l="l"/>
            <a:pathLst>
              <a:path h="4759605" w="5251977">
                <a:moveTo>
                  <a:pt x="0" y="0"/>
                </a:moveTo>
                <a:lnTo>
                  <a:pt x="5251978" y="0"/>
                </a:lnTo>
                <a:lnTo>
                  <a:pt x="5251978" y="4759604"/>
                </a:lnTo>
                <a:lnTo>
                  <a:pt x="0" y="4759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270180" y="3700708"/>
            <a:ext cx="7292917" cy="2558973"/>
            <a:chOff x="0" y="0"/>
            <a:chExt cx="1742040" cy="6112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42041" cy="611255"/>
            </a:xfrm>
            <a:custGeom>
              <a:avLst/>
              <a:gdLst/>
              <a:ahLst/>
              <a:cxnLst/>
              <a:rect r="r" b="b" t="t" l="l"/>
              <a:pathLst>
                <a:path h="611255" w="1742041">
                  <a:moveTo>
                    <a:pt x="12739" y="0"/>
                  </a:moveTo>
                  <a:lnTo>
                    <a:pt x="1729302" y="0"/>
                  </a:lnTo>
                  <a:cubicBezTo>
                    <a:pt x="1736337" y="0"/>
                    <a:pt x="1742041" y="5703"/>
                    <a:pt x="1742041" y="12739"/>
                  </a:cubicBezTo>
                  <a:lnTo>
                    <a:pt x="1742041" y="598517"/>
                  </a:lnTo>
                  <a:cubicBezTo>
                    <a:pt x="1742041" y="605552"/>
                    <a:pt x="1736337" y="611255"/>
                    <a:pt x="1729302" y="611255"/>
                  </a:cubicBezTo>
                  <a:lnTo>
                    <a:pt x="12739" y="611255"/>
                  </a:lnTo>
                  <a:cubicBezTo>
                    <a:pt x="5703" y="611255"/>
                    <a:pt x="0" y="605552"/>
                    <a:pt x="0" y="598517"/>
                  </a:cubicBezTo>
                  <a:lnTo>
                    <a:pt x="0" y="12739"/>
                  </a:lnTo>
                  <a:cubicBezTo>
                    <a:pt x="0" y="5703"/>
                    <a:pt x="5703" y="0"/>
                    <a:pt x="12739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23825"/>
              <a:ext cx="1742040" cy="735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724903" y="3700708"/>
            <a:ext cx="7292917" cy="2558973"/>
            <a:chOff x="0" y="0"/>
            <a:chExt cx="1742040" cy="61125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42041" cy="611255"/>
            </a:xfrm>
            <a:custGeom>
              <a:avLst/>
              <a:gdLst/>
              <a:ahLst/>
              <a:cxnLst/>
              <a:rect r="r" b="b" t="t" l="l"/>
              <a:pathLst>
                <a:path h="611255" w="1742041">
                  <a:moveTo>
                    <a:pt x="12739" y="0"/>
                  </a:moveTo>
                  <a:lnTo>
                    <a:pt x="1729302" y="0"/>
                  </a:lnTo>
                  <a:cubicBezTo>
                    <a:pt x="1736337" y="0"/>
                    <a:pt x="1742041" y="5703"/>
                    <a:pt x="1742041" y="12739"/>
                  </a:cubicBezTo>
                  <a:lnTo>
                    <a:pt x="1742041" y="598517"/>
                  </a:lnTo>
                  <a:cubicBezTo>
                    <a:pt x="1742041" y="605552"/>
                    <a:pt x="1736337" y="611255"/>
                    <a:pt x="1729302" y="611255"/>
                  </a:cubicBezTo>
                  <a:lnTo>
                    <a:pt x="12739" y="611255"/>
                  </a:lnTo>
                  <a:cubicBezTo>
                    <a:pt x="5703" y="611255"/>
                    <a:pt x="0" y="605552"/>
                    <a:pt x="0" y="598517"/>
                  </a:cubicBezTo>
                  <a:lnTo>
                    <a:pt x="0" y="12739"/>
                  </a:lnTo>
                  <a:cubicBezTo>
                    <a:pt x="0" y="5703"/>
                    <a:pt x="5703" y="0"/>
                    <a:pt x="12739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123825"/>
              <a:ext cx="1742040" cy="735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70180" y="6436683"/>
            <a:ext cx="7292917" cy="2558973"/>
            <a:chOff x="0" y="0"/>
            <a:chExt cx="1742040" cy="61125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42041" cy="611255"/>
            </a:xfrm>
            <a:custGeom>
              <a:avLst/>
              <a:gdLst/>
              <a:ahLst/>
              <a:cxnLst/>
              <a:rect r="r" b="b" t="t" l="l"/>
              <a:pathLst>
                <a:path h="611255" w="1742041">
                  <a:moveTo>
                    <a:pt x="12739" y="0"/>
                  </a:moveTo>
                  <a:lnTo>
                    <a:pt x="1729302" y="0"/>
                  </a:lnTo>
                  <a:cubicBezTo>
                    <a:pt x="1736337" y="0"/>
                    <a:pt x="1742041" y="5703"/>
                    <a:pt x="1742041" y="12739"/>
                  </a:cubicBezTo>
                  <a:lnTo>
                    <a:pt x="1742041" y="598517"/>
                  </a:lnTo>
                  <a:cubicBezTo>
                    <a:pt x="1742041" y="605552"/>
                    <a:pt x="1736337" y="611255"/>
                    <a:pt x="1729302" y="611255"/>
                  </a:cubicBezTo>
                  <a:lnTo>
                    <a:pt x="12739" y="611255"/>
                  </a:lnTo>
                  <a:cubicBezTo>
                    <a:pt x="5703" y="611255"/>
                    <a:pt x="0" y="605552"/>
                    <a:pt x="0" y="598517"/>
                  </a:cubicBezTo>
                  <a:lnTo>
                    <a:pt x="0" y="12739"/>
                  </a:lnTo>
                  <a:cubicBezTo>
                    <a:pt x="0" y="5703"/>
                    <a:pt x="5703" y="0"/>
                    <a:pt x="12739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123825"/>
              <a:ext cx="1742040" cy="735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724903" y="6436683"/>
            <a:ext cx="7292917" cy="2558973"/>
            <a:chOff x="0" y="0"/>
            <a:chExt cx="1742040" cy="61125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742041" cy="611255"/>
            </a:xfrm>
            <a:custGeom>
              <a:avLst/>
              <a:gdLst/>
              <a:ahLst/>
              <a:cxnLst/>
              <a:rect r="r" b="b" t="t" l="l"/>
              <a:pathLst>
                <a:path h="611255" w="1742041">
                  <a:moveTo>
                    <a:pt x="12739" y="0"/>
                  </a:moveTo>
                  <a:lnTo>
                    <a:pt x="1729302" y="0"/>
                  </a:lnTo>
                  <a:cubicBezTo>
                    <a:pt x="1736337" y="0"/>
                    <a:pt x="1742041" y="5703"/>
                    <a:pt x="1742041" y="12739"/>
                  </a:cubicBezTo>
                  <a:lnTo>
                    <a:pt x="1742041" y="598517"/>
                  </a:lnTo>
                  <a:cubicBezTo>
                    <a:pt x="1742041" y="605552"/>
                    <a:pt x="1736337" y="611255"/>
                    <a:pt x="1729302" y="611255"/>
                  </a:cubicBezTo>
                  <a:lnTo>
                    <a:pt x="12739" y="611255"/>
                  </a:lnTo>
                  <a:cubicBezTo>
                    <a:pt x="5703" y="611255"/>
                    <a:pt x="0" y="605552"/>
                    <a:pt x="0" y="598517"/>
                  </a:cubicBezTo>
                  <a:lnTo>
                    <a:pt x="0" y="12739"/>
                  </a:lnTo>
                  <a:cubicBezTo>
                    <a:pt x="0" y="5703"/>
                    <a:pt x="5703" y="0"/>
                    <a:pt x="12739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123825"/>
              <a:ext cx="1742040" cy="7350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360054" y="7596340"/>
            <a:ext cx="668646" cy="2270094"/>
          </a:xfrm>
          <a:custGeom>
            <a:avLst/>
            <a:gdLst/>
            <a:ahLst/>
            <a:cxnLst/>
            <a:rect r="r" b="b" t="t" l="l"/>
            <a:pathLst>
              <a:path h="2270094" w="668646">
                <a:moveTo>
                  <a:pt x="0" y="0"/>
                </a:moveTo>
                <a:lnTo>
                  <a:pt x="668646" y="0"/>
                </a:lnTo>
                <a:lnTo>
                  <a:pt x="668646" y="2270093"/>
                </a:lnTo>
                <a:lnTo>
                  <a:pt x="0" y="2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73341">
            <a:off x="-1064377" y="427372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274619">
            <a:off x="7595952" y="463647"/>
            <a:ext cx="3741282" cy="2789256"/>
            <a:chOff x="0" y="0"/>
            <a:chExt cx="1090224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90224" cy="812800"/>
            </a:xfrm>
            <a:custGeom>
              <a:avLst/>
              <a:gdLst/>
              <a:ahLst/>
              <a:cxnLst/>
              <a:rect r="r" b="b" t="t" l="l"/>
              <a:pathLst>
                <a:path h="812800" w="1090224">
                  <a:moveTo>
                    <a:pt x="0" y="0"/>
                  </a:moveTo>
                  <a:lnTo>
                    <a:pt x="1090224" y="0"/>
                  </a:lnTo>
                  <a:lnTo>
                    <a:pt x="1090224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4"/>
              <a:stretch>
                <a:fillRect l="-6266" t="0" r="-6266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2408833" y="638678"/>
            <a:ext cx="1927369" cy="2519105"/>
          </a:xfrm>
          <a:custGeom>
            <a:avLst/>
            <a:gdLst/>
            <a:ahLst/>
            <a:cxnLst/>
            <a:rect r="r" b="b" t="t" l="l"/>
            <a:pathLst>
              <a:path h="2519105" w="1927369">
                <a:moveTo>
                  <a:pt x="0" y="0"/>
                </a:moveTo>
                <a:lnTo>
                  <a:pt x="1927368" y="0"/>
                </a:lnTo>
                <a:lnTo>
                  <a:pt x="1927368" y="2519105"/>
                </a:lnTo>
                <a:lnTo>
                  <a:pt x="0" y="25191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960842" y="149335"/>
            <a:ext cx="1892633" cy="2462458"/>
          </a:xfrm>
          <a:custGeom>
            <a:avLst/>
            <a:gdLst/>
            <a:ahLst/>
            <a:cxnLst/>
            <a:rect r="r" b="b" t="t" l="l"/>
            <a:pathLst>
              <a:path h="2462458" w="1892633">
                <a:moveTo>
                  <a:pt x="0" y="0"/>
                </a:moveTo>
                <a:lnTo>
                  <a:pt x="1892633" y="0"/>
                </a:lnTo>
                <a:lnTo>
                  <a:pt x="1892633" y="2462458"/>
                </a:lnTo>
                <a:lnTo>
                  <a:pt x="0" y="246245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877295" y="219742"/>
            <a:ext cx="1789239" cy="2392051"/>
          </a:xfrm>
          <a:custGeom>
            <a:avLst/>
            <a:gdLst/>
            <a:ahLst/>
            <a:cxnLst/>
            <a:rect r="r" b="b" t="t" l="l"/>
            <a:pathLst>
              <a:path h="2392051" w="1789239">
                <a:moveTo>
                  <a:pt x="0" y="0"/>
                </a:moveTo>
                <a:lnTo>
                  <a:pt x="1789239" y="0"/>
                </a:lnTo>
                <a:lnTo>
                  <a:pt x="1789239" y="2392051"/>
                </a:lnTo>
                <a:lnTo>
                  <a:pt x="0" y="239205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4304709" y="748912"/>
            <a:ext cx="1802528" cy="2298636"/>
          </a:xfrm>
          <a:custGeom>
            <a:avLst/>
            <a:gdLst/>
            <a:ahLst/>
            <a:cxnLst/>
            <a:rect r="r" b="b" t="t" l="l"/>
            <a:pathLst>
              <a:path h="2298636" w="1802528">
                <a:moveTo>
                  <a:pt x="0" y="0"/>
                </a:moveTo>
                <a:lnTo>
                  <a:pt x="1802528" y="0"/>
                </a:lnTo>
                <a:lnTo>
                  <a:pt x="1802528" y="2298637"/>
                </a:lnTo>
                <a:lnTo>
                  <a:pt x="0" y="22986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9739775" y="4736354"/>
            <a:ext cx="6353727" cy="46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0"/>
              </a:lnSpc>
            </a:pPr>
            <a:r>
              <a:rPr lang="en-US" sz="3000">
                <a:solidFill>
                  <a:srgbClr val="220006"/>
                </a:solidFill>
                <a:latin typeface="Now"/>
                <a:ea typeface="Now"/>
                <a:cs typeface="Now"/>
                <a:sym typeface="Now"/>
              </a:rPr>
              <a:t>How can you support at home?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94498" y="4507754"/>
            <a:ext cx="6353727" cy="925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0"/>
              </a:lnSpc>
            </a:pPr>
            <a:r>
              <a:rPr lang="en-US" sz="3000">
                <a:solidFill>
                  <a:srgbClr val="220006"/>
                </a:solidFill>
                <a:latin typeface="Now"/>
                <a:ea typeface="Now"/>
                <a:cs typeface="Now"/>
                <a:sym typeface="Now"/>
              </a:rPr>
              <a:t>What does SEND look like at Belton?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739775" y="7021251"/>
            <a:ext cx="6353727" cy="138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0"/>
              </a:lnSpc>
            </a:pPr>
            <a:r>
              <a:rPr lang="en-US" sz="3000">
                <a:solidFill>
                  <a:srgbClr val="220006"/>
                </a:solidFill>
                <a:latin typeface="Now"/>
                <a:ea typeface="Now"/>
                <a:cs typeface="Now"/>
                <a:sym typeface="Now"/>
              </a:rPr>
              <a:t>Parent Information Report</a:t>
            </a:r>
          </a:p>
          <a:p>
            <a:pPr algn="ctr">
              <a:lnSpc>
                <a:spcPts val="3660"/>
              </a:lnSpc>
            </a:pPr>
          </a:p>
          <a:p>
            <a:pPr algn="ctr" marL="0" indent="0" lvl="0">
              <a:lnSpc>
                <a:spcPts val="3660"/>
              </a:lnSpc>
            </a:pPr>
            <a:r>
              <a:rPr lang="en-US" sz="3000">
                <a:solidFill>
                  <a:srgbClr val="220006"/>
                </a:solidFill>
                <a:latin typeface="Now"/>
                <a:ea typeface="Now"/>
                <a:cs typeface="Now"/>
                <a:sym typeface="Now"/>
              </a:rPr>
              <a:t>What would you like to see next?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194498" y="7243730"/>
            <a:ext cx="6353727" cy="925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0"/>
              </a:lnSpc>
            </a:pPr>
            <a:r>
              <a:rPr lang="en-US" sz="3000">
                <a:solidFill>
                  <a:srgbClr val="220006"/>
                </a:solidFill>
                <a:latin typeface="Now"/>
                <a:ea typeface="Now"/>
                <a:cs typeface="Now"/>
                <a:sym typeface="Now"/>
              </a:rPr>
              <a:t>How do we support our learners with dyslexia?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3982" y="765105"/>
            <a:ext cx="7965984" cy="8756789"/>
            <a:chOff x="0" y="0"/>
            <a:chExt cx="2098037" cy="23063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98037" cy="2306315"/>
            </a:xfrm>
            <a:custGeom>
              <a:avLst/>
              <a:gdLst/>
              <a:ahLst/>
              <a:cxnLst/>
              <a:rect r="r" b="b" t="t" l="l"/>
              <a:pathLst>
                <a:path h="2306315" w="2098037">
                  <a:moveTo>
                    <a:pt x="38875" y="0"/>
                  </a:moveTo>
                  <a:lnTo>
                    <a:pt x="2059162" y="0"/>
                  </a:lnTo>
                  <a:cubicBezTo>
                    <a:pt x="2069473" y="0"/>
                    <a:pt x="2079360" y="4096"/>
                    <a:pt x="2086651" y="11386"/>
                  </a:cubicBezTo>
                  <a:cubicBezTo>
                    <a:pt x="2093941" y="18677"/>
                    <a:pt x="2098037" y="28565"/>
                    <a:pt x="2098037" y="38875"/>
                  </a:cubicBezTo>
                  <a:lnTo>
                    <a:pt x="2098037" y="2267440"/>
                  </a:lnTo>
                  <a:cubicBezTo>
                    <a:pt x="2098037" y="2288910"/>
                    <a:pt x="2080632" y="2306315"/>
                    <a:pt x="2059162" y="2306315"/>
                  </a:cubicBezTo>
                  <a:lnTo>
                    <a:pt x="38875" y="2306315"/>
                  </a:lnTo>
                  <a:cubicBezTo>
                    <a:pt x="17405" y="2306315"/>
                    <a:pt x="0" y="2288910"/>
                    <a:pt x="0" y="2267440"/>
                  </a:cubicBezTo>
                  <a:lnTo>
                    <a:pt x="0" y="38875"/>
                  </a:lnTo>
                  <a:cubicBezTo>
                    <a:pt x="0" y="17405"/>
                    <a:pt x="17405" y="0"/>
                    <a:pt x="38875" y="0"/>
                  </a:cubicBezTo>
                  <a:close/>
                </a:path>
              </a:pathLst>
            </a:custGeom>
            <a:solidFill>
              <a:srgbClr val="38B6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28575"/>
              <a:ext cx="2098037" cy="2277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59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10196393">
            <a:off x="13589680" y="1880977"/>
            <a:ext cx="3586254" cy="4906567"/>
          </a:xfrm>
          <a:custGeom>
            <a:avLst/>
            <a:gdLst/>
            <a:ahLst/>
            <a:cxnLst/>
            <a:rect r="r" b="b" t="t" l="l"/>
            <a:pathLst>
              <a:path h="4906567" w="3586254">
                <a:moveTo>
                  <a:pt x="0" y="0"/>
                </a:moveTo>
                <a:lnTo>
                  <a:pt x="3586254" y="0"/>
                </a:lnTo>
                <a:lnTo>
                  <a:pt x="3586254" y="4906567"/>
                </a:lnTo>
                <a:lnTo>
                  <a:pt x="0" y="490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958770" y="1373797"/>
            <a:ext cx="6194259" cy="5727229"/>
            <a:chOff x="0" y="0"/>
            <a:chExt cx="87908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79080" cy="812800"/>
            </a:xfrm>
            <a:custGeom>
              <a:avLst/>
              <a:gdLst/>
              <a:ahLst/>
              <a:cxnLst/>
              <a:rect r="r" b="b" t="t" l="l"/>
              <a:pathLst>
                <a:path h="812800" w="879080">
                  <a:moveTo>
                    <a:pt x="0" y="0"/>
                  </a:moveTo>
                  <a:lnTo>
                    <a:pt x="879080" y="0"/>
                  </a:lnTo>
                  <a:lnTo>
                    <a:pt x="8790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9DCD5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28575"/>
              <a:ext cx="879080" cy="784225"/>
            </a:xfrm>
            <a:prstGeom prst="rect">
              <a:avLst/>
            </a:prstGeom>
          </p:spPr>
          <p:txBody>
            <a:bodyPr anchor="ctr" rtlCol="false" tIns="52802" lIns="52802" bIns="52802" rIns="52802"/>
            <a:lstStyle/>
            <a:p>
              <a:pPr algn="ctr" marL="0" indent="0" lvl="0">
                <a:lnSpc>
                  <a:spcPts val="259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958770" y="7295216"/>
            <a:ext cx="6194259" cy="1617987"/>
            <a:chOff x="0" y="0"/>
            <a:chExt cx="1569550" cy="4099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69550" cy="409978"/>
            </a:xfrm>
            <a:custGeom>
              <a:avLst/>
              <a:gdLst/>
              <a:ahLst/>
              <a:cxnLst/>
              <a:rect r="r" b="b" t="t" l="l"/>
              <a:pathLst>
                <a:path h="409978" w="1569550">
                  <a:moveTo>
                    <a:pt x="14998" y="0"/>
                  </a:moveTo>
                  <a:lnTo>
                    <a:pt x="1554552" y="0"/>
                  </a:lnTo>
                  <a:cubicBezTo>
                    <a:pt x="1558529" y="0"/>
                    <a:pt x="1562344" y="1580"/>
                    <a:pt x="1565157" y="4393"/>
                  </a:cubicBezTo>
                  <a:cubicBezTo>
                    <a:pt x="1567970" y="7206"/>
                    <a:pt x="1569550" y="11020"/>
                    <a:pt x="1569550" y="14998"/>
                  </a:cubicBezTo>
                  <a:lnTo>
                    <a:pt x="1569550" y="394980"/>
                  </a:lnTo>
                  <a:cubicBezTo>
                    <a:pt x="1569550" y="403263"/>
                    <a:pt x="1562835" y="409978"/>
                    <a:pt x="1554552" y="409978"/>
                  </a:cubicBezTo>
                  <a:lnTo>
                    <a:pt x="14998" y="409978"/>
                  </a:lnTo>
                  <a:cubicBezTo>
                    <a:pt x="6715" y="409978"/>
                    <a:pt x="0" y="403263"/>
                    <a:pt x="0" y="394980"/>
                  </a:cubicBezTo>
                  <a:lnTo>
                    <a:pt x="0" y="14998"/>
                  </a:lnTo>
                  <a:cubicBezTo>
                    <a:pt x="0" y="6715"/>
                    <a:pt x="6715" y="0"/>
                    <a:pt x="14998" y="0"/>
                  </a:cubicBezTo>
                  <a:close/>
                </a:path>
              </a:pathLst>
            </a:custGeom>
            <a:solidFill>
              <a:srgbClr val="5CE1E6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1569550" cy="4861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441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034325" y="1681705"/>
            <a:ext cx="6629753" cy="7068107"/>
            <a:chOff x="0" y="0"/>
            <a:chExt cx="8839671" cy="942414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3709143"/>
              <a:ext cx="8839671" cy="5715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31"/>
                </a:lnSpc>
                <a:spcBef>
                  <a:spcPct val="0"/>
                </a:spcBef>
              </a:pPr>
              <a:r>
                <a:rPr lang="en-US" sz="2812" strike="noStrike" u="none">
                  <a:solidFill>
                    <a:srgbClr val="220006"/>
                  </a:solidFill>
                  <a:latin typeface="Now"/>
                  <a:ea typeface="Now"/>
                  <a:cs typeface="Now"/>
                  <a:sym typeface="Now"/>
                </a:rPr>
                <a:t>Special Educational Needs (SEN) support is designed to help children thrive in their learning journey. By collaborating with parents, teachers, and specialists, we can create a </a:t>
              </a:r>
              <a:r>
                <a:rPr lang="en-US" b="true" sz="2812" strike="noStrike" u="none">
                  <a:solidFill>
                    <a:srgbClr val="220006"/>
                  </a:solidFill>
                  <a:latin typeface="Now Bold"/>
                  <a:ea typeface="Now Bold"/>
                  <a:cs typeface="Now Bold"/>
                  <a:sym typeface="Now Bold"/>
                </a:rPr>
                <a:t>nurturing environment</a:t>
              </a:r>
              <a:r>
                <a:rPr lang="en-US" sz="2812" strike="noStrike" u="none">
                  <a:solidFill>
                    <a:srgbClr val="220006"/>
                  </a:solidFill>
                  <a:latin typeface="Now"/>
                  <a:ea typeface="Now"/>
                  <a:cs typeface="Now"/>
                  <a:sym typeface="Now"/>
                </a:rPr>
                <a:t>. This empowers children to reach their full potential, ensuring that every child feels included and valued in their educational experience.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57150"/>
              <a:ext cx="8839671" cy="29665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846"/>
                </a:lnSpc>
                <a:spcBef>
                  <a:spcPct val="0"/>
                </a:spcBef>
              </a:pPr>
              <a:r>
                <a:rPr lang="en-US" b="true" sz="5314" strike="noStrike" u="none">
                  <a:solidFill>
                    <a:srgbClr val="220006"/>
                  </a:solidFill>
                  <a:latin typeface="Roca One Heavy"/>
                  <a:ea typeface="Roca One Heavy"/>
                  <a:cs typeface="Roca One Heavy"/>
                  <a:sym typeface="Roca One Heavy"/>
                </a:rPr>
                <a:t>Understanding Special Educational Needs Together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0238220" y="7746181"/>
            <a:ext cx="5634223" cy="697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2"/>
              </a:lnSpc>
            </a:pPr>
            <a:r>
              <a:rPr lang="en-US" sz="2117" strike="noStrike" u="none">
                <a:solidFill>
                  <a:srgbClr val="220006"/>
                </a:solidFill>
                <a:latin typeface="Now"/>
                <a:ea typeface="Now"/>
                <a:cs typeface="Now"/>
                <a:sym typeface="Now"/>
              </a:rPr>
              <a:t>Every child deserves </a:t>
            </a:r>
            <a:r>
              <a:rPr lang="en-US" b="true" sz="2117" strike="noStrike" u="none">
                <a:solidFill>
                  <a:srgbClr val="220006"/>
                </a:solidFill>
                <a:latin typeface="Now Bold"/>
                <a:ea typeface="Now Bold"/>
                <a:cs typeface="Now Bold"/>
                <a:sym typeface="Now Bold"/>
              </a:rPr>
              <a:t>support and understanding</a:t>
            </a:r>
            <a:r>
              <a:rPr lang="en-US" sz="2117" strike="noStrike" u="none">
                <a:solidFill>
                  <a:srgbClr val="220006"/>
                </a:solidFill>
                <a:latin typeface="Now"/>
                <a:ea typeface="Now"/>
                <a:cs typeface="Now"/>
                <a:sym typeface="Now"/>
              </a:rPr>
              <a:t> on their learning journey.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239355" y="1654865"/>
            <a:ext cx="5633088" cy="5165093"/>
            <a:chOff x="0" y="0"/>
            <a:chExt cx="886446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86446" cy="812800"/>
            </a:xfrm>
            <a:custGeom>
              <a:avLst/>
              <a:gdLst/>
              <a:ahLst/>
              <a:cxnLst/>
              <a:rect r="r" b="b" t="t" l="l"/>
              <a:pathLst>
                <a:path h="812800" w="886446">
                  <a:moveTo>
                    <a:pt x="0" y="0"/>
                  </a:moveTo>
                  <a:lnTo>
                    <a:pt x="886446" y="0"/>
                  </a:lnTo>
                  <a:lnTo>
                    <a:pt x="88644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12178790" y="252455"/>
            <a:ext cx="1754218" cy="1803402"/>
          </a:xfrm>
          <a:custGeom>
            <a:avLst/>
            <a:gdLst/>
            <a:ahLst/>
            <a:cxnLst/>
            <a:rect r="r" b="b" t="t" l="l"/>
            <a:pathLst>
              <a:path h="1803402" w="1754218">
                <a:moveTo>
                  <a:pt x="0" y="0"/>
                </a:moveTo>
                <a:lnTo>
                  <a:pt x="1754218" y="0"/>
                </a:lnTo>
                <a:lnTo>
                  <a:pt x="1754218" y="1803402"/>
                </a:lnTo>
                <a:lnTo>
                  <a:pt x="0" y="180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0485977" y="2321445"/>
            <a:ext cx="5139844" cy="3831933"/>
            <a:chOff x="0" y="0"/>
            <a:chExt cx="1090224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90224" cy="812800"/>
            </a:xfrm>
            <a:custGeom>
              <a:avLst/>
              <a:gdLst/>
              <a:ahLst/>
              <a:cxnLst/>
              <a:rect r="r" b="b" t="t" l="l"/>
              <a:pathLst>
                <a:path h="812800" w="1090224">
                  <a:moveTo>
                    <a:pt x="0" y="0"/>
                  </a:moveTo>
                  <a:lnTo>
                    <a:pt x="1090224" y="0"/>
                  </a:lnTo>
                  <a:lnTo>
                    <a:pt x="1090224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l="-6266" t="0" r="-6266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89305">
            <a:off x="17187229" y="1696102"/>
            <a:ext cx="3870256" cy="2322153"/>
          </a:xfrm>
          <a:custGeom>
            <a:avLst/>
            <a:gdLst/>
            <a:ahLst/>
            <a:cxnLst/>
            <a:rect r="r" b="b" t="t" l="l"/>
            <a:pathLst>
              <a:path h="2322153" w="3870256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640080" y="5143500"/>
            <a:ext cx="2482277" cy="837768"/>
          </a:xfrm>
          <a:custGeom>
            <a:avLst/>
            <a:gdLst/>
            <a:ahLst/>
            <a:cxnLst/>
            <a:rect r="r" b="b" t="t" l="l"/>
            <a:pathLst>
              <a:path h="837768" w="2482277">
                <a:moveTo>
                  <a:pt x="0" y="0"/>
                </a:moveTo>
                <a:lnTo>
                  <a:pt x="2482277" y="0"/>
                </a:lnTo>
                <a:lnTo>
                  <a:pt x="2482277" y="837768"/>
                </a:lnTo>
                <a:lnTo>
                  <a:pt x="0" y="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282823">
            <a:off x="15367039" y="7622175"/>
            <a:ext cx="3163993" cy="4328846"/>
          </a:xfrm>
          <a:custGeom>
            <a:avLst/>
            <a:gdLst/>
            <a:ahLst/>
            <a:cxnLst/>
            <a:rect r="r" b="b" t="t" l="l"/>
            <a:pathLst>
              <a:path h="4328846" w="3163993">
                <a:moveTo>
                  <a:pt x="0" y="0"/>
                </a:moveTo>
                <a:lnTo>
                  <a:pt x="3163994" y="0"/>
                </a:lnTo>
                <a:lnTo>
                  <a:pt x="3163994" y="4328846"/>
                </a:lnTo>
                <a:lnTo>
                  <a:pt x="0" y="4328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00365" y="8485864"/>
            <a:ext cx="5251977" cy="4759605"/>
          </a:xfrm>
          <a:custGeom>
            <a:avLst/>
            <a:gdLst/>
            <a:ahLst/>
            <a:cxnLst/>
            <a:rect r="r" b="b" t="t" l="l"/>
            <a:pathLst>
              <a:path h="4759605" w="5251977">
                <a:moveTo>
                  <a:pt x="0" y="0"/>
                </a:moveTo>
                <a:lnTo>
                  <a:pt x="5251978" y="0"/>
                </a:lnTo>
                <a:lnTo>
                  <a:pt x="5251978" y="4759604"/>
                </a:lnTo>
                <a:lnTo>
                  <a:pt x="0" y="4759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897575" y="80348"/>
            <a:ext cx="11338028" cy="1092193"/>
            <a:chOff x="0" y="0"/>
            <a:chExt cx="2708286" cy="2608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8286" cy="260889"/>
            </a:xfrm>
            <a:custGeom>
              <a:avLst/>
              <a:gdLst/>
              <a:ahLst/>
              <a:cxnLst/>
              <a:rect r="r" b="b" t="t" l="l"/>
              <a:pathLst>
                <a:path h="260889" w="2708286">
                  <a:moveTo>
                    <a:pt x="8194" y="0"/>
                  </a:moveTo>
                  <a:lnTo>
                    <a:pt x="2700092" y="0"/>
                  </a:lnTo>
                  <a:cubicBezTo>
                    <a:pt x="2704617" y="0"/>
                    <a:pt x="2708286" y="3669"/>
                    <a:pt x="2708286" y="8194"/>
                  </a:cubicBezTo>
                  <a:lnTo>
                    <a:pt x="2708286" y="252695"/>
                  </a:lnTo>
                  <a:cubicBezTo>
                    <a:pt x="2708286" y="254869"/>
                    <a:pt x="2707423" y="256953"/>
                    <a:pt x="2705886" y="258489"/>
                  </a:cubicBezTo>
                  <a:cubicBezTo>
                    <a:pt x="2704349" y="260026"/>
                    <a:pt x="2702265" y="260889"/>
                    <a:pt x="2700092" y="260889"/>
                  </a:cubicBezTo>
                  <a:lnTo>
                    <a:pt x="8194" y="260889"/>
                  </a:lnTo>
                  <a:cubicBezTo>
                    <a:pt x="3669" y="260889"/>
                    <a:pt x="0" y="257221"/>
                    <a:pt x="0" y="252695"/>
                  </a:cubicBezTo>
                  <a:lnTo>
                    <a:pt x="0" y="8194"/>
                  </a:lnTo>
                  <a:cubicBezTo>
                    <a:pt x="0" y="3669"/>
                    <a:pt x="3669" y="0"/>
                    <a:pt x="8194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23825"/>
              <a:ext cx="2708286" cy="3847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60054" y="7596340"/>
            <a:ext cx="668646" cy="2270094"/>
          </a:xfrm>
          <a:custGeom>
            <a:avLst/>
            <a:gdLst/>
            <a:ahLst/>
            <a:cxnLst/>
            <a:rect r="r" b="b" t="t" l="l"/>
            <a:pathLst>
              <a:path h="2270094" w="668646">
                <a:moveTo>
                  <a:pt x="0" y="0"/>
                </a:moveTo>
                <a:lnTo>
                  <a:pt x="668646" y="0"/>
                </a:lnTo>
                <a:lnTo>
                  <a:pt x="668646" y="2270093"/>
                </a:lnTo>
                <a:lnTo>
                  <a:pt x="0" y="2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73341">
            <a:off x="-1064377" y="427372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8817033"/>
            <a:ext cx="1100349" cy="1438176"/>
          </a:xfrm>
          <a:custGeom>
            <a:avLst/>
            <a:gdLst/>
            <a:ahLst/>
            <a:cxnLst/>
            <a:rect r="r" b="b" t="t" l="l"/>
            <a:pathLst>
              <a:path h="1438176" w="1100349">
                <a:moveTo>
                  <a:pt x="0" y="0"/>
                </a:moveTo>
                <a:lnTo>
                  <a:pt x="1100349" y="0"/>
                </a:lnTo>
                <a:lnTo>
                  <a:pt x="1100349" y="1438176"/>
                </a:lnTo>
                <a:lnTo>
                  <a:pt x="0" y="14381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129582" y="8817033"/>
            <a:ext cx="1088152" cy="1415767"/>
          </a:xfrm>
          <a:custGeom>
            <a:avLst/>
            <a:gdLst/>
            <a:ahLst/>
            <a:cxnLst/>
            <a:rect r="r" b="b" t="t" l="l"/>
            <a:pathLst>
              <a:path h="1415767" w="1088152">
                <a:moveTo>
                  <a:pt x="0" y="0"/>
                </a:moveTo>
                <a:lnTo>
                  <a:pt x="1088151" y="0"/>
                </a:lnTo>
                <a:lnTo>
                  <a:pt x="1088151" y="1415767"/>
                </a:lnTo>
                <a:lnTo>
                  <a:pt x="0" y="14157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059315" y="48006"/>
            <a:ext cx="1228685" cy="1642641"/>
          </a:xfrm>
          <a:custGeom>
            <a:avLst/>
            <a:gdLst/>
            <a:ahLst/>
            <a:cxnLst/>
            <a:rect r="r" b="b" t="t" l="l"/>
            <a:pathLst>
              <a:path h="1642641" w="1228685">
                <a:moveTo>
                  <a:pt x="0" y="0"/>
                </a:moveTo>
                <a:lnTo>
                  <a:pt x="1228685" y="0"/>
                </a:lnTo>
                <a:lnTo>
                  <a:pt x="1228685" y="1642641"/>
                </a:lnTo>
                <a:lnTo>
                  <a:pt x="0" y="16426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48006"/>
            <a:ext cx="1028700" cy="1311828"/>
          </a:xfrm>
          <a:custGeom>
            <a:avLst/>
            <a:gdLst/>
            <a:ahLst/>
            <a:cxnLst/>
            <a:rect r="r" b="b" t="t" l="l"/>
            <a:pathLst>
              <a:path h="1311828" w="1028700">
                <a:moveTo>
                  <a:pt x="0" y="0"/>
                </a:moveTo>
                <a:lnTo>
                  <a:pt x="1028700" y="0"/>
                </a:lnTo>
                <a:lnTo>
                  <a:pt x="1028700" y="1311829"/>
                </a:lnTo>
                <a:lnTo>
                  <a:pt x="0" y="131182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00349" y="1589319"/>
            <a:ext cx="11324963" cy="8564504"/>
          </a:xfrm>
          <a:custGeom>
            <a:avLst/>
            <a:gdLst/>
            <a:ahLst/>
            <a:cxnLst/>
            <a:rect r="r" b="b" t="t" l="l"/>
            <a:pathLst>
              <a:path h="8564504" w="11324963">
                <a:moveTo>
                  <a:pt x="0" y="0"/>
                </a:moveTo>
                <a:lnTo>
                  <a:pt x="11324964" y="0"/>
                </a:lnTo>
                <a:lnTo>
                  <a:pt x="11324964" y="8564503"/>
                </a:lnTo>
                <a:lnTo>
                  <a:pt x="0" y="856450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751613" y="408709"/>
            <a:ext cx="9404997" cy="580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5"/>
              </a:lnSpc>
            </a:pPr>
            <a:r>
              <a:rPr lang="en-US" sz="3799">
                <a:solidFill>
                  <a:srgbClr val="220006"/>
                </a:solidFill>
                <a:latin typeface="Now"/>
                <a:ea typeface="Now"/>
                <a:cs typeface="Now"/>
                <a:sym typeface="Now"/>
              </a:rPr>
              <a:t>What does SEND look like at Belton?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75225" y="3738664"/>
            <a:ext cx="4920757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Being on the register does not mean a 1:1 it means that we will provide extra support/ intervention within the classroom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89305">
            <a:off x="17187229" y="1696102"/>
            <a:ext cx="3870256" cy="2322153"/>
          </a:xfrm>
          <a:custGeom>
            <a:avLst/>
            <a:gdLst/>
            <a:ahLst/>
            <a:cxnLst/>
            <a:rect r="r" b="b" t="t" l="l"/>
            <a:pathLst>
              <a:path h="2322153" w="3870256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640080" y="5143500"/>
            <a:ext cx="2482277" cy="837768"/>
          </a:xfrm>
          <a:custGeom>
            <a:avLst/>
            <a:gdLst/>
            <a:ahLst/>
            <a:cxnLst/>
            <a:rect r="r" b="b" t="t" l="l"/>
            <a:pathLst>
              <a:path h="837768" w="2482277">
                <a:moveTo>
                  <a:pt x="0" y="0"/>
                </a:moveTo>
                <a:lnTo>
                  <a:pt x="2482277" y="0"/>
                </a:lnTo>
                <a:lnTo>
                  <a:pt x="2482277" y="837768"/>
                </a:lnTo>
                <a:lnTo>
                  <a:pt x="0" y="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282823">
            <a:off x="15367039" y="7622175"/>
            <a:ext cx="3163993" cy="4328846"/>
          </a:xfrm>
          <a:custGeom>
            <a:avLst/>
            <a:gdLst/>
            <a:ahLst/>
            <a:cxnLst/>
            <a:rect r="r" b="b" t="t" l="l"/>
            <a:pathLst>
              <a:path h="4328846" w="3163993">
                <a:moveTo>
                  <a:pt x="0" y="0"/>
                </a:moveTo>
                <a:lnTo>
                  <a:pt x="3163994" y="0"/>
                </a:lnTo>
                <a:lnTo>
                  <a:pt x="3163994" y="4328846"/>
                </a:lnTo>
                <a:lnTo>
                  <a:pt x="0" y="4328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00365" y="8485864"/>
            <a:ext cx="5251977" cy="4759605"/>
          </a:xfrm>
          <a:custGeom>
            <a:avLst/>
            <a:gdLst/>
            <a:ahLst/>
            <a:cxnLst/>
            <a:rect r="r" b="b" t="t" l="l"/>
            <a:pathLst>
              <a:path h="4759605" w="5251977">
                <a:moveTo>
                  <a:pt x="0" y="0"/>
                </a:moveTo>
                <a:lnTo>
                  <a:pt x="5251978" y="0"/>
                </a:lnTo>
                <a:lnTo>
                  <a:pt x="5251978" y="4759604"/>
                </a:lnTo>
                <a:lnTo>
                  <a:pt x="0" y="4759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785097" y="149335"/>
            <a:ext cx="11338028" cy="1092193"/>
            <a:chOff x="0" y="0"/>
            <a:chExt cx="2708286" cy="2608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8286" cy="260889"/>
            </a:xfrm>
            <a:custGeom>
              <a:avLst/>
              <a:gdLst/>
              <a:ahLst/>
              <a:cxnLst/>
              <a:rect r="r" b="b" t="t" l="l"/>
              <a:pathLst>
                <a:path h="260889" w="2708286">
                  <a:moveTo>
                    <a:pt x="8194" y="0"/>
                  </a:moveTo>
                  <a:lnTo>
                    <a:pt x="2700092" y="0"/>
                  </a:lnTo>
                  <a:cubicBezTo>
                    <a:pt x="2704617" y="0"/>
                    <a:pt x="2708286" y="3669"/>
                    <a:pt x="2708286" y="8194"/>
                  </a:cubicBezTo>
                  <a:lnTo>
                    <a:pt x="2708286" y="252695"/>
                  </a:lnTo>
                  <a:cubicBezTo>
                    <a:pt x="2708286" y="254869"/>
                    <a:pt x="2707423" y="256953"/>
                    <a:pt x="2705886" y="258489"/>
                  </a:cubicBezTo>
                  <a:cubicBezTo>
                    <a:pt x="2704349" y="260026"/>
                    <a:pt x="2702265" y="260889"/>
                    <a:pt x="2700092" y="260889"/>
                  </a:cubicBezTo>
                  <a:lnTo>
                    <a:pt x="8194" y="260889"/>
                  </a:lnTo>
                  <a:cubicBezTo>
                    <a:pt x="3669" y="260889"/>
                    <a:pt x="0" y="257221"/>
                    <a:pt x="0" y="252695"/>
                  </a:cubicBezTo>
                  <a:lnTo>
                    <a:pt x="0" y="8194"/>
                  </a:lnTo>
                  <a:cubicBezTo>
                    <a:pt x="0" y="3669"/>
                    <a:pt x="3669" y="0"/>
                    <a:pt x="8194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23825"/>
              <a:ext cx="2708286" cy="3847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60054" y="7596340"/>
            <a:ext cx="668646" cy="2270094"/>
          </a:xfrm>
          <a:custGeom>
            <a:avLst/>
            <a:gdLst/>
            <a:ahLst/>
            <a:cxnLst/>
            <a:rect r="r" b="b" t="t" l="l"/>
            <a:pathLst>
              <a:path h="2270094" w="668646">
                <a:moveTo>
                  <a:pt x="0" y="0"/>
                </a:moveTo>
                <a:lnTo>
                  <a:pt x="668646" y="0"/>
                </a:lnTo>
                <a:lnTo>
                  <a:pt x="668646" y="2270093"/>
                </a:lnTo>
                <a:lnTo>
                  <a:pt x="0" y="2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73341">
            <a:off x="-1064377" y="427372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8817033"/>
            <a:ext cx="1100349" cy="1438176"/>
          </a:xfrm>
          <a:custGeom>
            <a:avLst/>
            <a:gdLst/>
            <a:ahLst/>
            <a:cxnLst/>
            <a:rect r="r" b="b" t="t" l="l"/>
            <a:pathLst>
              <a:path h="1438176" w="1100349">
                <a:moveTo>
                  <a:pt x="0" y="0"/>
                </a:moveTo>
                <a:lnTo>
                  <a:pt x="1100349" y="0"/>
                </a:lnTo>
                <a:lnTo>
                  <a:pt x="1100349" y="1438176"/>
                </a:lnTo>
                <a:lnTo>
                  <a:pt x="0" y="14381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129582" y="8817033"/>
            <a:ext cx="1088152" cy="1415767"/>
          </a:xfrm>
          <a:custGeom>
            <a:avLst/>
            <a:gdLst/>
            <a:ahLst/>
            <a:cxnLst/>
            <a:rect r="r" b="b" t="t" l="l"/>
            <a:pathLst>
              <a:path h="1415767" w="1088152">
                <a:moveTo>
                  <a:pt x="0" y="0"/>
                </a:moveTo>
                <a:lnTo>
                  <a:pt x="1088151" y="0"/>
                </a:lnTo>
                <a:lnTo>
                  <a:pt x="1088151" y="1415767"/>
                </a:lnTo>
                <a:lnTo>
                  <a:pt x="0" y="14157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059315" y="48006"/>
            <a:ext cx="1228685" cy="1642641"/>
          </a:xfrm>
          <a:custGeom>
            <a:avLst/>
            <a:gdLst/>
            <a:ahLst/>
            <a:cxnLst/>
            <a:rect r="r" b="b" t="t" l="l"/>
            <a:pathLst>
              <a:path h="1642641" w="1228685">
                <a:moveTo>
                  <a:pt x="0" y="0"/>
                </a:moveTo>
                <a:lnTo>
                  <a:pt x="1228685" y="0"/>
                </a:lnTo>
                <a:lnTo>
                  <a:pt x="1228685" y="1642641"/>
                </a:lnTo>
                <a:lnTo>
                  <a:pt x="0" y="16426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48006"/>
            <a:ext cx="1028700" cy="1311828"/>
          </a:xfrm>
          <a:custGeom>
            <a:avLst/>
            <a:gdLst/>
            <a:ahLst/>
            <a:cxnLst/>
            <a:rect r="r" b="b" t="t" l="l"/>
            <a:pathLst>
              <a:path h="1311828" w="1028700">
                <a:moveTo>
                  <a:pt x="0" y="0"/>
                </a:moveTo>
                <a:lnTo>
                  <a:pt x="1028700" y="0"/>
                </a:lnTo>
                <a:lnTo>
                  <a:pt x="1028700" y="1311829"/>
                </a:lnTo>
                <a:lnTo>
                  <a:pt x="0" y="131182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84153" y="1690647"/>
            <a:ext cx="7145512" cy="7040739"/>
          </a:xfrm>
          <a:custGeom>
            <a:avLst/>
            <a:gdLst/>
            <a:ahLst/>
            <a:cxnLst/>
            <a:rect r="r" b="b" t="t" l="l"/>
            <a:pathLst>
              <a:path h="7040739" w="7145512">
                <a:moveTo>
                  <a:pt x="0" y="0"/>
                </a:moveTo>
                <a:lnTo>
                  <a:pt x="7145512" y="0"/>
                </a:lnTo>
                <a:lnTo>
                  <a:pt x="7145512" y="7040740"/>
                </a:lnTo>
                <a:lnTo>
                  <a:pt x="0" y="704074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833736" y="2441703"/>
            <a:ext cx="8115300" cy="3409167"/>
          </a:xfrm>
          <a:custGeom>
            <a:avLst/>
            <a:gdLst/>
            <a:ahLst/>
            <a:cxnLst/>
            <a:rect r="r" b="b" t="t" l="l"/>
            <a:pathLst>
              <a:path h="3409167" w="8115300">
                <a:moveTo>
                  <a:pt x="0" y="0"/>
                </a:moveTo>
                <a:lnTo>
                  <a:pt x="8115300" y="0"/>
                </a:lnTo>
                <a:lnTo>
                  <a:pt x="8115300" y="3409167"/>
                </a:lnTo>
                <a:lnTo>
                  <a:pt x="0" y="340916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751613" y="408709"/>
            <a:ext cx="9404997" cy="580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5"/>
              </a:lnSpc>
            </a:pPr>
            <a:r>
              <a:rPr lang="en-US" sz="3799">
                <a:solidFill>
                  <a:srgbClr val="220006"/>
                </a:solidFill>
                <a:latin typeface="Now"/>
                <a:ea typeface="Now"/>
                <a:cs typeface="Now"/>
                <a:sym typeface="Now"/>
              </a:rPr>
              <a:t>How do we support the children?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833736" y="6371793"/>
            <a:ext cx="811530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 talk to the children and listen to what they need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169165" y="8955731"/>
            <a:ext cx="10210354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DF3"/>
                </a:solidFill>
                <a:latin typeface="Canva Sans"/>
                <a:ea typeface="Canva Sans"/>
                <a:cs typeface="Canva Sans"/>
                <a:sym typeface="Canva Sans"/>
              </a:rPr>
              <a:t>Computers, mind maps, talking tins, headphones,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EFDF3"/>
                </a:solidFill>
                <a:latin typeface="Canva Sans"/>
                <a:ea typeface="Canva Sans"/>
                <a:cs typeface="Canva Sans"/>
                <a:sym typeface="Canva Sans"/>
              </a:rPr>
              <a:t>wobble cushions, word mats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85097" y="149335"/>
            <a:ext cx="11338028" cy="1092193"/>
            <a:chOff x="0" y="0"/>
            <a:chExt cx="2708286" cy="2608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8286" cy="260889"/>
            </a:xfrm>
            <a:custGeom>
              <a:avLst/>
              <a:gdLst/>
              <a:ahLst/>
              <a:cxnLst/>
              <a:rect r="r" b="b" t="t" l="l"/>
              <a:pathLst>
                <a:path h="260889" w="2708286">
                  <a:moveTo>
                    <a:pt x="8194" y="0"/>
                  </a:moveTo>
                  <a:lnTo>
                    <a:pt x="2700092" y="0"/>
                  </a:lnTo>
                  <a:cubicBezTo>
                    <a:pt x="2704617" y="0"/>
                    <a:pt x="2708286" y="3669"/>
                    <a:pt x="2708286" y="8194"/>
                  </a:cubicBezTo>
                  <a:lnTo>
                    <a:pt x="2708286" y="252695"/>
                  </a:lnTo>
                  <a:cubicBezTo>
                    <a:pt x="2708286" y="254869"/>
                    <a:pt x="2707423" y="256953"/>
                    <a:pt x="2705886" y="258489"/>
                  </a:cubicBezTo>
                  <a:cubicBezTo>
                    <a:pt x="2704349" y="260026"/>
                    <a:pt x="2702265" y="260889"/>
                    <a:pt x="2700092" y="260889"/>
                  </a:cubicBezTo>
                  <a:lnTo>
                    <a:pt x="8194" y="260889"/>
                  </a:lnTo>
                  <a:cubicBezTo>
                    <a:pt x="3669" y="260889"/>
                    <a:pt x="0" y="257221"/>
                    <a:pt x="0" y="252695"/>
                  </a:cubicBezTo>
                  <a:lnTo>
                    <a:pt x="0" y="8194"/>
                  </a:lnTo>
                  <a:cubicBezTo>
                    <a:pt x="0" y="3669"/>
                    <a:pt x="3669" y="0"/>
                    <a:pt x="8194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708286" cy="3847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Dyslexia &amp; Visual Convergence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631061" y="1552617"/>
            <a:ext cx="11646100" cy="8195943"/>
          </a:xfrm>
          <a:custGeom>
            <a:avLst/>
            <a:gdLst/>
            <a:ahLst/>
            <a:cxnLst/>
            <a:rect r="r" b="b" t="t" l="l"/>
            <a:pathLst>
              <a:path h="8195943" w="11646100">
                <a:moveTo>
                  <a:pt x="0" y="0"/>
                </a:moveTo>
                <a:lnTo>
                  <a:pt x="11646100" y="0"/>
                </a:lnTo>
                <a:lnTo>
                  <a:pt x="11646100" y="8195944"/>
                </a:lnTo>
                <a:lnTo>
                  <a:pt x="0" y="8195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18757" y="191780"/>
            <a:ext cx="12099475" cy="8409135"/>
          </a:xfrm>
          <a:custGeom>
            <a:avLst/>
            <a:gdLst/>
            <a:ahLst/>
            <a:cxnLst/>
            <a:rect r="r" b="b" t="t" l="l"/>
            <a:pathLst>
              <a:path h="8409135" w="12099475">
                <a:moveTo>
                  <a:pt x="0" y="0"/>
                </a:moveTo>
                <a:lnTo>
                  <a:pt x="12099475" y="0"/>
                </a:lnTo>
                <a:lnTo>
                  <a:pt x="12099475" y="8409136"/>
                </a:lnTo>
                <a:lnTo>
                  <a:pt x="0" y="8409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89305">
            <a:off x="17187229" y="1696102"/>
            <a:ext cx="3870256" cy="2322153"/>
          </a:xfrm>
          <a:custGeom>
            <a:avLst/>
            <a:gdLst/>
            <a:ahLst/>
            <a:cxnLst/>
            <a:rect r="r" b="b" t="t" l="l"/>
            <a:pathLst>
              <a:path h="2322153" w="3870256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640080" y="5143500"/>
            <a:ext cx="2482277" cy="837768"/>
          </a:xfrm>
          <a:custGeom>
            <a:avLst/>
            <a:gdLst/>
            <a:ahLst/>
            <a:cxnLst/>
            <a:rect r="r" b="b" t="t" l="l"/>
            <a:pathLst>
              <a:path h="837768" w="2482277">
                <a:moveTo>
                  <a:pt x="0" y="0"/>
                </a:moveTo>
                <a:lnTo>
                  <a:pt x="2482277" y="0"/>
                </a:lnTo>
                <a:lnTo>
                  <a:pt x="2482277" y="837768"/>
                </a:lnTo>
                <a:lnTo>
                  <a:pt x="0" y="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282823">
            <a:off x="15367039" y="7622175"/>
            <a:ext cx="3163993" cy="4328846"/>
          </a:xfrm>
          <a:custGeom>
            <a:avLst/>
            <a:gdLst/>
            <a:ahLst/>
            <a:cxnLst/>
            <a:rect r="r" b="b" t="t" l="l"/>
            <a:pathLst>
              <a:path h="4328846" w="3163993">
                <a:moveTo>
                  <a:pt x="0" y="0"/>
                </a:moveTo>
                <a:lnTo>
                  <a:pt x="3163994" y="0"/>
                </a:lnTo>
                <a:lnTo>
                  <a:pt x="3163994" y="4328846"/>
                </a:lnTo>
                <a:lnTo>
                  <a:pt x="0" y="4328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00365" y="8485864"/>
            <a:ext cx="5251977" cy="4759605"/>
          </a:xfrm>
          <a:custGeom>
            <a:avLst/>
            <a:gdLst/>
            <a:ahLst/>
            <a:cxnLst/>
            <a:rect r="r" b="b" t="t" l="l"/>
            <a:pathLst>
              <a:path h="4759605" w="5251977">
                <a:moveTo>
                  <a:pt x="0" y="0"/>
                </a:moveTo>
                <a:lnTo>
                  <a:pt x="5251978" y="0"/>
                </a:lnTo>
                <a:lnTo>
                  <a:pt x="5251978" y="4759604"/>
                </a:lnTo>
                <a:lnTo>
                  <a:pt x="0" y="4759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785097" y="149335"/>
            <a:ext cx="11338028" cy="1092193"/>
            <a:chOff x="0" y="0"/>
            <a:chExt cx="2708286" cy="26088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08286" cy="260889"/>
            </a:xfrm>
            <a:custGeom>
              <a:avLst/>
              <a:gdLst/>
              <a:ahLst/>
              <a:cxnLst/>
              <a:rect r="r" b="b" t="t" l="l"/>
              <a:pathLst>
                <a:path h="260889" w="2708286">
                  <a:moveTo>
                    <a:pt x="8194" y="0"/>
                  </a:moveTo>
                  <a:lnTo>
                    <a:pt x="2700092" y="0"/>
                  </a:lnTo>
                  <a:cubicBezTo>
                    <a:pt x="2704617" y="0"/>
                    <a:pt x="2708286" y="3669"/>
                    <a:pt x="2708286" y="8194"/>
                  </a:cubicBezTo>
                  <a:lnTo>
                    <a:pt x="2708286" y="252695"/>
                  </a:lnTo>
                  <a:cubicBezTo>
                    <a:pt x="2708286" y="254869"/>
                    <a:pt x="2707423" y="256953"/>
                    <a:pt x="2705886" y="258489"/>
                  </a:cubicBezTo>
                  <a:cubicBezTo>
                    <a:pt x="2704349" y="260026"/>
                    <a:pt x="2702265" y="260889"/>
                    <a:pt x="2700092" y="260889"/>
                  </a:cubicBezTo>
                  <a:lnTo>
                    <a:pt x="8194" y="260889"/>
                  </a:lnTo>
                  <a:cubicBezTo>
                    <a:pt x="3669" y="260889"/>
                    <a:pt x="0" y="257221"/>
                    <a:pt x="0" y="252695"/>
                  </a:cubicBezTo>
                  <a:lnTo>
                    <a:pt x="0" y="8194"/>
                  </a:lnTo>
                  <a:cubicBezTo>
                    <a:pt x="0" y="3669"/>
                    <a:pt x="3669" y="0"/>
                    <a:pt x="8194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123825"/>
              <a:ext cx="2708286" cy="3847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60054" y="7596340"/>
            <a:ext cx="668646" cy="2270094"/>
          </a:xfrm>
          <a:custGeom>
            <a:avLst/>
            <a:gdLst/>
            <a:ahLst/>
            <a:cxnLst/>
            <a:rect r="r" b="b" t="t" l="l"/>
            <a:pathLst>
              <a:path h="2270094" w="668646">
                <a:moveTo>
                  <a:pt x="0" y="0"/>
                </a:moveTo>
                <a:lnTo>
                  <a:pt x="668646" y="0"/>
                </a:lnTo>
                <a:lnTo>
                  <a:pt x="668646" y="2270093"/>
                </a:lnTo>
                <a:lnTo>
                  <a:pt x="0" y="2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73341">
            <a:off x="-1064377" y="427372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8817033"/>
            <a:ext cx="1100349" cy="1438176"/>
          </a:xfrm>
          <a:custGeom>
            <a:avLst/>
            <a:gdLst/>
            <a:ahLst/>
            <a:cxnLst/>
            <a:rect r="r" b="b" t="t" l="l"/>
            <a:pathLst>
              <a:path h="1438176" w="1100349">
                <a:moveTo>
                  <a:pt x="0" y="0"/>
                </a:moveTo>
                <a:lnTo>
                  <a:pt x="1100349" y="0"/>
                </a:lnTo>
                <a:lnTo>
                  <a:pt x="1100349" y="1438176"/>
                </a:lnTo>
                <a:lnTo>
                  <a:pt x="0" y="14381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129582" y="8817033"/>
            <a:ext cx="1088152" cy="1415767"/>
          </a:xfrm>
          <a:custGeom>
            <a:avLst/>
            <a:gdLst/>
            <a:ahLst/>
            <a:cxnLst/>
            <a:rect r="r" b="b" t="t" l="l"/>
            <a:pathLst>
              <a:path h="1415767" w="1088152">
                <a:moveTo>
                  <a:pt x="0" y="0"/>
                </a:moveTo>
                <a:lnTo>
                  <a:pt x="1088151" y="0"/>
                </a:lnTo>
                <a:lnTo>
                  <a:pt x="1088151" y="1415767"/>
                </a:lnTo>
                <a:lnTo>
                  <a:pt x="0" y="14157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059315" y="48006"/>
            <a:ext cx="1228685" cy="1642641"/>
          </a:xfrm>
          <a:custGeom>
            <a:avLst/>
            <a:gdLst/>
            <a:ahLst/>
            <a:cxnLst/>
            <a:rect r="r" b="b" t="t" l="l"/>
            <a:pathLst>
              <a:path h="1642641" w="1228685">
                <a:moveTo>
                  <a:pt x="0" y="0"/>
                </a:moveTo>
                <a:lnTo>
                  <a:pt x="1228685" y="0"/>
                </a:lnTo>
                <a:lnTo>
                  <a:pt x="1228685" y="1642641"/>
                </a:lnTo>
                <a:lnTo>
                  <a:pt x="0" y="16426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48006"/>
            <a:ext cx="1028700" cy="1311828"/>
          </a:xfrm>
          <a:custGeom>
            <a:avLst/>
            <a:gdLst/>
            <a:ahLst/>
            <a:cxnLst/>
            <a:rect r="r" b="b" t="t" l="l"/>
            <a:pathLst>
              <a:path h="1311828" w="1028700">
                <a:moveTo>
                  <a:pt x="0" y="0"/>
                </a:moveTo>
                <a:lnTo>
                  <a:pt x="1028700" y="0"/>
                </a:lnTo>
                <a:lnTo>
                  <a:pt x="1028700" y="1311829"/>
                </a:lnTo>
                <a:lnTo>
                  <a:pt x="0" y="131182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03132" y="1578161"/>
            <a:ext cx="8866215" cy="7946756"/>
          </a:xfrm>
          <a:custGeom>
            <a:avLst/>
            <a:gdLst/>
            <a:ahLst/>
            <a:cxnLst/>
            <a:rect r="r" b="b" t="t" l="l"/>
            <a:pathLst>
              <a:path h="7946756" w="8866215">
                <a:moveTo>
                  <a:pt x="0" y="0"/>
                </a:moveTo>
                <a:lnTo>
                  <a:pt x="8866215" y="0"/>
                </a:lnTo>
                <a:lnTo>
                  <a:pt x="8866215" y="7946756"/>
                </a:lnTo>
                <a:lnTo>
                  <a:pt x="0" y="794675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-20496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79753" y="2043882"/>
            <a:ext cx="8763622" cy="3937386"/>
          </a:xfrm>
          <a:custGeom>
            <a:avLst/>
            <a:gdLst/>
            <a:ahLst/>
            <a:cxnLst/>
            <a:rect r="r" b="b" t="t" l="l"/>
            <a:pathLst>
              <a:path h="3937386" w="8763622">
                <a:moveTo>
                  <a:pt x="0" y="0"/>
                </a:moveTo>
                <a:lnTo>
                  <a:pt x="8763622" y="0"/>
                </a:lnTo>
                <a:lnTo>
                  <a:pt x="8763622" y="3937386"/>
                </a:lnTo>
                <a:lnTo>
                  <a:pt x="0" y="393738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-4709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642661" y="6324803"/>
            <a:ext cx="3266552" cy="3200114"/>
          </a:xfrm>
          <a:custGeom>
            <a:avLst/>
            <a:gdLst/>
            <a:ahLst/>
            <a:cxnLst/>
            <a:rect r="r" b="b" t="t" l="l"/>
            <a:pathLst>
              <a:path h="3200114" w="3266552">
                <a:moveTo>
                  <a:pt x="0" y="0"/>
                </a:moveTo>
                <a:lnTo>
                  <a:pt x="3266553" y="0"/>
                </a:lnTo>
                <a:lnTo>
                  <a:pt x="3266553" y="3200114"/>
                </a:lnTo>
                <a:lnTo>
                  <a:pt x="0" y="3200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480714" y="6206557"/>
            <a:ext cx="2214618" cy="3329564"/>
          </a:xfrm>
          <a:custGeom>
            <a:avLst/>
            <a:gdLst/>
            <a:ahLst/>
            <a:cxnLst/>
            <a:rect r="r" b="b" t="t" l="l"/>
            <a:pathLst>
              <a:path h="3329564" w="2214618">
                <a:moveTo>
                  <a:pt x="0" y="0"/>
                </a:moveTo>
                <a:lnTo>
                  <a:pt x="2214618" y="0"/>
                </a:lnTo>
                <a:lnTo>
                  <a:pt x="2214618" y="3329564"/>
                </a:lnTo>
                <a:lnTo>
                  <a:pt x="0" y="332956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189186" y="6200647"/>
            <a:ext cx="1740257" cy="2616386"/>
          </a:xfrm>
          <a:custGeom>
            <a:avLst/>
            <a:gdLst/>
            <a:ahLst/>
            <a:cxnLst/>
            <a:rect r="r" b="b" t="t" l="l"/>
            <a:pathLst>
              <a:path h="2616386" w="1740257">
                <a:moveTo>
                  <a:pt x="0" y="0"/>
                </a:moveTo>
                <a:lnTo>
                  <a:pt x="1740257" y="0"/>
                </a:lnTo>
                <a:lnTo>
                  <a:pt x="1740257" y="2616386"/>
                </a:lnTo>
                <a:lnTo>
                  <a:pt x="0" y="261638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751613" y="408709"/>
            <a:ext cx="9404997" cy="580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5"/>
              </a:lnSpc>
            </a:pPr>
            <a:r>
              <a:rPr lang="en-US" sz="3799">
                <a:solidFill>
                  <a:srgbClr val="220006"/>
                </a:solidFill>
                <a:latin typeface="Now"/>
                <a:ea typeface="Now"/>
                <a:cs typeface="Now"/>
                <a:sym typeface="Now"/>
              </a:rPr>
              <a:t>How do we support the children?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89305">
            <a:off x="17187229" y="1696102"/>
            <a:ext cx="3870256" cy="2322153"/>
          </a:xfrm>
          <a:custGeom>
            <a:avLst/>
            <a:gdLst/>
            <a:ahLst/>
            <a:cxnLst/>
            <a:rect r="r" b="b" t="t" l="l"/>
            <a:pathLst>
              <a:path h="2322153" w="3870256">
                <a:moveTo>
                  <a:pt x="0" y="0"/>
                </a:moveTo>
                <a:lnTo>
                  <a:pt x="3870255" y="0"/>
                </a:lnTo>
                <a:lnTo>
                  <a:pt x="3870255" y="2322153"/>
                </a:lnTo>
                <a:lnTo>
                  <a:pt x="0" y="2322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640080" y="5143500"/>
            <a:ext cx="2482277" cy="837768"/>
          </a:xfrm>
          <a:custGeom>
            <a:avLst/>
            <a:gdLst/>
            <a:ahLst/>
            <a:cxnLst/>
            <a:rect r="r" b="b" t="t" l="l"/>
            <a:pathLst>
              <a:path h="837768" w="2482277">
                <a:moveTo>
                  <a:pt x="0" y="0"/>
                </a:moveTo>
                <a:lnTo>
                  <a:pt x="2482277" y="0"/>
                </a:lnTo>
                <a:lnTo>
                  <a:pt x="2482277" y="837768"/>
                </a:lnTo>
                <a:lnTo>
                  <a:pt x="0" y="83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282823">
            <a:off x="15367039" y="7622175"/>
            <a:ext cx="3163993" cy="4328846"/>
          </a:xfrm>
          <a:custGeom>
            <a:avLst/>
            <a:gdLst/>
            <a:ahLst/>
            <a:cxnLst/>
            <a:rect r="r" b="b" t="t" l="l"/>
            <a:pathLst>
              <a:path h="4328846" w="3163993">
                <a:moveTo>
                  <a:pt x="0" y="0"/>
                </a:moveTo>
                <a:lnTo>
                  <a:pt x="3163994" y="0"/>
                </a:lnTo>
                <a:lnTo>
                  <a:pt x="3163994" y="4328846"/>
                </a:lnTo>
                <a:lnTo>
                  <a:pt x="0" y="43288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00365" y="8485864"/>
            <a:ext cx="5251977" cy="4759605"/>
          </a:xfrm>
          <a:custGeom>
            <a:avLst/>
            <a:gdLst/>
            <a:ahLst/>
            <a:cxnLst/>
            <a:rect r="r" b="b" t="t" l="l"/>
            <a:pathLst>
              <a:path h="4759605" w="5251977">
                <a:moveTo>
                  <a:pt x="0" y="0"/>
                </a:moveTo>
                <a:lnTo>
                  <a:pt x="5251978" y="0"/>
                </a:lnTo>
                <a:lnTo>
                  <a:pt x="5251978" y="4759604"/>
                </a:lnTo>
                <a:lnTo>
                  <a:pt x="0" y="4759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0054" y="7596340"/>
            <a:ext cx="668646" cy="2270094"/>
          </a:xfrm>
          <a:custGeom>
            <a:avLst/>
            <a:gdLst/>
            <a:ahLst/>
            <a:cxnLst/>
            <a:rect r="r" b="b" t="t" l="l"/>
            <a:pathLst>
              <a:path h="2270094" w="668646">
                <a:moveTo>
                  <a:pt x="0" y="0"/>
                </a:moveTo>
                <a:lnTo>
                  <a:pt x="668646" y="0"/>
                </a:lnTo>
                <a:lnTo>
                  <a:pt x="668646" y="2270093"/>
                </a:lnTo>
                <a:lnTo>
                  <a:pt x="0" y="2270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73341">
            <a:off x="-1064377" y="427372"/>
            <a:ext cx="3423594" cy="883910"/>
          </a:xfrm>
          <a:custGeom>
            <a:avLst/>
            <a:gdLst/>
            <a:ahLst/>
            <a:cxnLst/>
            <a:rect r="r" b="b" t="t" l="l"/>
            <a:pathLst>
              <a:path h="883910" w="3423594">
                <a:moveTo>
                  <a:pt x="0" y="0"/>
                </a:moveTo>
                <a:lnTo>
                  <a:pt x="3423594" y="0"/>
                </a:lnTo>
                <a:lnTo>
                  <a:pt x="3423594" y="883910"/>
                </a:lnTo>
                <a:lnTo>
                  <a:pt x="0" y="883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8817033"/>
            <a:ext cx="1100349" cy="1438176"/>
          </a:xfrm>
          <a:custGeom>
            <a:avLst/>
            <a:gdLst/>
            <a:ahLst/>
            <a:cxnLst/>
            <a:rect r="r" b="b" t="t" l="l"/>
            <a:pathLst>
              <a:path h="1438176" w="1100349">
                <a:moveTo>
                  <a:pt x="0" y="0"/>
                </a:moveTo>
                <a:lnTo>
                  <a:pt x="1100349" y="0"/>
                </a:lnTo>
                <a:lnTo>
                  <a:pt x="1100349" y="1438176"/>
                </a:lnTo>
                <a:lnTo>
                  <a:pt x="0" y="14381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129582" y="8817033"/>
            <a:ext cx="1088152" cy="1415767"/>
          </a:xfrm>
          <a:custGeom>
            <a:avLst/>
            <a:gdLst/>
            <a:ahLst/>
            <a:cxnLst/>
            <a:rect r="r" b="b" t="t" l="l"/>
            <a:pathLst>
              <a:path h="1415767" w="1088152">
                <a:moveTo>
                  <a:pt x="0" y="0"/>
                </a:moveTo>
                <a:lnTo>
                  <a:pt x="1088151" y="0"/>
                </a:lnTo>
                <a:lnTo>
                  <a:pt x="1088151" y="1415767"/>
                </a:lnTo>
                <a:lnTo>
                  <a:pt x="0" y="14157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059315" y="48006"/>
            <a:ext cx="1228685" cy="1642641"/>
          </a:xfrm>
          <a:custGeom>
            <a:avLst/>
            <a:gdLst/>
            <a:ahLst/>
            <a:cxnLst/>
            <a:rect r="r" b="b" t="t" l="l"/>
            <a:pathLst>
              <a:path h="1642641" w="1228685">
                <a:moveTo>
                  <a:pt x="0" y="0"/>
                </a:moveTo>
                <a:lnTo>
                  <a:pt x="1228685" y="0"/>
                </a:lnTo>
                <a:lnTo>
                  <a:pt x="1228685" y="1642641"/>
                </a:lnTo>
                <a:lnTo>
                  <a:pt x="0" y="16426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48006"/>
            <a:ext cx="1028700" cy="1311828"/>
          </a:xfrm>
          <a:custGeom>
            <a:avLst/>
            <a:gdLst/>
            <a:ahLst/>
            <a:cxnLst/>
            <a:rect r="r" b="b" t="t" l="l"/>
            <a:pathLst>
              <a:path h="1311828" w="1028700">
                <a:moveTo>
                  <a:pt x="0" y="0"/>
                </a:moveTo>
                <a:lnTo>
                  <a:pt x="1028700" y="0"/>
                </a:lnTo>
                <a:lnTo>
                  <a:pt x="1028700" y="1311829"/>
                </a:lnTo>
                <a:lnTo>
                  <a:pt x="0" y="131182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23122" y="1465407"/>
            <a:ext cx="14876893" cy="8070714"/>
          </a:xfrm>
          <a:custGeom>
            <a:avLst/>
            <a:gdLst/>
            <a:ahLst/>
            <a:cxnLst/>
            <a:rect r="r" b="b" t="t" l="l"/>
            <a:pathLst>
              <a:path h="8070714" w="14876893">
                <a:moveTo>
                  <a:pt x="0" y="0"/>
                </a:moveTo>
                <a:lnTo>
                  <a:pt x="14876893" y="0"/>
                </a:lnTo>
                <a:lnTo>
                  <a:pt x="14876893" y="8070714"/>
                </a:lnTo>
                <a:lnTo>
                  <a:pt x="0" y="807071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3785097" y="149335"/>
            <a:ext cx="11338028" cy="1092193"/>
            <a:chOff x="0" y="0"/>
            <a:chExt cx="2708286" cy="26088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708286" cy="260889"/>
            </a:xfrm>
            <a:custGeom>
              <a:avLst/>
              <a:gdLst/>
              <a:ahLst/>
              <a:cxnLst/>
              <a:rect r="r" b="b" t="t" l="l"/>
              <a:pathLst>
                <a:path h="260889" w="2708286">
                  <a:moveTo>
                    <a:pt x="8194" y="0"/>
                  </a:moveTo>
                  <a:lnTo>
                    <a:pt x="2700092" y="0"/>
                  </a:lnTo>
                  <a:cubicBezTo>
                    <a:pt x="2704617" y="0"/>
                    <a:pt x="2708286" y="3669"/>
                    <a:pt x="2708286" y="8194"/>
                  </a:cubicBezTo>
                  <a:lnTo>
                    <a:pt x="2708286" y="252695"/>
                  </a:lnTo>
                  <a:cubicBezTo>
                    <a:pt x="2708286" y="254869"/>
                    <a:pt x="2707423" y="256953"/>
                    <a:pt x="2705886" y="258489"/>
                  </a:cubicBezTo>
                  <a:cubicBezTo>
                    <a:pt x="2704349" y="260026"/>
                    <a:pt x="2702265" y="260889"/>
                    <a:pt x="2700092" y="260889"/>
                  </a:cubicBezTo>
                  <a:lnTo>
                    <a:pt x="8194" y="260889"/>
                  </a:lnTo>
                  <a:cubicBezTo>
                    <a:pt x="3669" y="260889"/>
                    <a:pt x="0" y="257221"/>
                    <a:pt x="0" y="252695"/>
                  </a:cubicBezTo>
                  <a:lnTo>
                    <a:pt x="0" y="8194"/>
                  </a:lnTo>
                  <a:cubicBezTo>
                    <a:pt x="0" y="3669"/>
                    <a:pt x="3669" y="0"/>
                    <a:pt x="8194" y="0"/>
                  </a:cubicBezTo>
                  <a:close/>
                </a:path>
              </a:pathLst>
            </a:custGeom>
            <a:solidFill>
              <a:srgbClr val="FEFDF3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23825"/>
              <a:ext cx="2708286" cy="3847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852"/>
                </a:lnSpc>
              </a:pPr>
              <a:r>
                <a:rPr lang="en-US" sz="380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Literacy Gold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Welcome to Our SEN Parent Meeting!</dc:description>
  <dc:identifier>DAG0Lk2ZAjI</dc:identifier>
  <dcterms:modified xsi:type="dcterms:W3CDTF">2011-08-01T06:04:30Z</dcterms:modified>
  <cp:revision>1</cp:revision>
  <dc:title>Presentation - Welcome to Our SEN Parent Meeting!</dc:title>
</cp:coreProperties>
</file>