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E80"/>
    <a:srgbClr val="38D4D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46"/>
  </p:normalViewPr>
  <p:slideViewPr>
    <p:cSldViewPr snapToGrid="0" snapToObjects="1">
      <p:cViewPr varScale="1">
        <p:scale>
          <a:sx n="117" d="100"/>
          <a:sy n="117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0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2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2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2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6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AC43-1DD3-B14B-AE38-570B53E4606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E7E55A8-8D1A-4654-3023-6DC399EB3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1" y="1607383"/>
            <a:ext cx="2709791" cy="4824409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712109D1-E34B-0B4F-01F3-FFC57CEAA772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206F1-C7D8-04FD-1B57-08AA67D7DE18}"/>
              </a:ext>
            </a:extLst>
          </p:cNvPr>
          <p:cNvSpPr txBox="1"/>
          <p:nvPr/>
        </p:nvSpPr>
        <p:spPr>
          <a:xfrm>
            <a:off x="694573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D4DAB90-E1BD-2877-B009-4519CDD9CA34}"/>
              </a:ext>
            </a:extLst>
          </p:cNvPr>
          <p:cNvSpPr/>
          <p:nvPr/>
        </p:nvSpPr>
        <p:spPr>
          <a:xfrm>
            <a:off x="182624" y="1365420"/>
            <a:ext cx="2639201" cy="215295"/>
          </a:xfrm>
          <a:prstGeom prst="round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Lesson Sequence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DDB630-4472-6BAD-219F-9430E766FAA4}"/>
              </a:ext>
            </a:extLst>
          </p:cNvPr>
          <p:cNvSpPr txBox="1"/>
          <p:nvPr/>
        </p:nvSpPr>
        <p:spPr>
          <a:xfrm>
            <a:off x="4989879" y="179209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the human body: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doctor, nurse, massage therapist, personal trainer, theatre technician  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F64F1133-4241-E4FB-A6FC-D23090E9E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253" y="150579"/>
            <a:ext cx="1398042" cy="753631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795C51C-6D43-EF45-2BED-5E46DBF2D526}"/>
              </a:ext>
            </a:extLst>
          </p:cNvPr>
          <p:cNvSpPr/>
          <p:nvPr/>
        </p:nvSpPr>
        <p:spPr>
          <a:xfrm>
            <a:off x="6601767" y="1189190"/>
            <a:ext cx="3155527" cy="2909402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 Rounded MT Bold" panose="020F0704030504030204" pitchFamily="34" charset="77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2E63D2E-EB77-D61F-7275-8D0B57F5A65A}"/>
              </a:ext>
            </a:extLst>
          </p:cNvPr>
          <p:cNvSpPr/>
          <p:nvPr/>
        </p:nvSpPr>
        <p:spPr>
          <a:xfrm>
            <a:off x="5540294" y="4279440"/>
            <a:ext cx="4234276" cy="2125008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95E4F78-2707-56FE-82E6-27D8FB12308A}"/>
              </a:ext>
            </a:extLst>
          </p:cNvPr>
          <p:cNvSpPr/>
          <p:nvPr/>
        </p:nvSpPr>
        <p:spPr>
          <a:xfrm>
            <a:off x="2964474" y="1298416"/>
            <a:ext cx="3499602" cy="2876551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D0B0DF5-0C94-B143-8FE4-F3D8F4668A72}"/>
              </a:ext>
            </a:extLst>
          </p:cNvPr>
          <p:cNvGrpSpPr/>
          <p:nvPr/>
        </p:nvGrpSpPr>
        <p:grpSpPr>
          <a:xfrm>
            <a:off x="3535842" y="1081082"/>
            <a:ext cx="2385997" cy="617273"/>
            <a:chOff x="2982823" y="4079234"/>
            <a:chExt cx="2385997" cy="617273"/>
          </a:xfrm>
        </p:grpSpPr>
        <p:pic>
          <p:nvPicPr>
            <p:cNvPr id="90" name="Picture 8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0AAF860-9197-C94E-F63C-6286BBFB7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91" name="Picture 90" descr="Background pattern&#10;&#10;Description automatically generated">
              <a:extLst>
                <a:ext uri="{FF2B5EF4-FFF2-40B4-BE49-F238E27FC236}">
                  <a16:creationId xmlns:a16="http://schemas.microsoft.com/office/drawing/2014/main" id="{3E303D1B-CE01-3BD9-C3EE-C72B8452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B45C1-DDCE-0E36-1C23-0EC5F3DF2AFC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319946-8C17-16B2-29C1-80F91DE13D58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733167-F8C5-D3C8-8F04-346BA00A9A4C}"/>
              </a:ext>
            </a:extLst>
          </p:cNvPr>
          <p:cNvSpPr txBox="1"/>
          <p:nvPr/>
        </p:nvSpPr>
        <p:spPr>
          <a:xfrm>
            <a:off x="1033946" y="182420"/>
            <a:ext cx="384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Knowledge Organiser: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Animals, including humans 2 - Life cycles</a:t>
            </a: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34CA57-0D75-74B9-DE21-1715361440C5}"/>
              </a:ext>
            </a:extLst>
          </p:cNvPr>
          <p:cNvSpPr txBox="1"/>
          <p:nvPr/>
        </p:nvSpPr>
        <p:spPr>
          <a:xfrm>
            <a:off x="4984962" y="174297"/>
            <a:ext cx="326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Careers connected to human’s life cycle: </a:t>
            </a:r>
          </a:p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midwife, medical receptionist, radiologist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20EE41E-5183-B08C-F556-32985CA0B281}"/>
              </a:ext>
            </a:extLst>
          </p:cNvPr>
          <p:cNvSpPr txBox="1"/>
          <p:nvPr/>
        </p:nvSpPr>
        <p:spPr>
          <a:xfrm>
            <a:off x="917504" y="3278629"/>
            <a:ext cx="184114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3. </a:t>
            </a:r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Learn how to match offspring to their parent</a:t>
            </a:r>
            <a:endParaRPr lang="en-US" sz="12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FEF5FBA-E1FE-A254-0FB9-ACB6F0A55205}"/>
              </a:ext>
            </a:extLst>
          </p:cNvPr>
          <p:cNvSpPr txBox="1"/>
          <p:nvPr/>
        </p:nvSpPr>
        <p:spPr>
          <a:xfrm>
            <a:off x="914968" y="4090396"/>
            <a:ext cx="1841147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4. </a:t>
            </a:r>
            <a:r>
              <a:rPr lang="en-GB" sz="1100" b="1" dirty="0">
                <a:latin typeface="Arial Rounded MT Bold" panose="020F0704030504030204" pitchFamily="34" charset="77"/>
              </a:rPr>
              <a:t>Explore the life cycle of a chicken</a:t>
            </a:r>
            <a:endParaRPr lang="en-US" sz="1100" b="1" dirty="0">
              <a:latin typeface="Arial Rounded MT Bold" panose="020F0704030504030204" pitchFamily="34" charset="77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6AC732D-72F1-1B78-676B-8F43CDD460EF}"/>
              </a:ext>
            </a:extLst>
          </p:cNvPr>
          <p:cNvSpPr txBox="1"/>
          <p:nvPr/>
        </p:nvSpPr>
        <p:spPr>
          <a:xfrm>
            <a:off x="931325" y="4904037"/>
            <a:ext cx="1841147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5.</a:t>
            </a:r>
            <a:r>
              <a:rPr lang="en-GB" sz="1100" b="1" dirty="0">
                <a:latin typeface="Arial Rounded MT Bold" panose="020F0704030504030204" pitchFamily="34" charset="77"/>
              </a:rPr>
              <a:t> Describe the life cycle of a butterfly</a:t>
            </a:r>
            <a:endParaRPr lang="en-US" sz="1100" b="1" dirty="0">
              <a:latin typeface="Arial Rounded MT Bold" panose="020F0704030504030204" pitchFamily="34" charset="77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3E5F6AC-43BD-042B-16BF-56A926128DD0}"/>
              </a:ext>
            </a:extLst>
          </p:cNvPr>
          <p:cNvSpPr txBox="1"/>
          <p:nvPr/>
        </p:nvSpPr>
        <p:spPr>
          <a:xfrm>
            <a:off x="952183" y="5734513"/>
            <a:ext cx="184114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6. Explore the life cycle of a frog</a:t>
            </a:r>
            <a:endParaRPr lang="en-US" sz="1200" dirty="0"/>
          </a:p>
        </p:txBody>
      </p:sp>
      <p:pic>
        <p:nvPicPr>
          <p:cNvPr id="40" name="Picture 3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E7136095-C5BC-C735-303D-AB1EBA2D5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E026293A-25D8-FAC6-8DFD-325C50EFA49F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EBFF0A0-1906-AE26-37EA-2212986D53D8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864D9E-ABC7-6B84-3F81-043A578E2EC8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CAFA7E-3449-FDCE-3E15-2E715A61C6EB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FDC8456-544A-372C-B7BC-E115D737829C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2EF9E9D-A566-CE0F-64F4-F236EBE659A2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7DC1EC9-0EF5-2274-1994-CF636E7586CD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B917186-8DBD-AF5C-503C-5CAD8714A64B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80D0886-C27C-0B1B-E8E8-1EAB16F6C5E7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BB1F71A-90B2-BE96-8FA5-CFE1FA969AE6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4ECB208-0911-AC71-F813-9DF7DC7928C4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31593E9-3CCC-C095-A9F5-388D0EF0527D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DFBD374-6885-5A9B-6919-7724295C204A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F8C9AED-2791-FE6C-D496-6F99B0C56F01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Icon&#10;&#10;Description automatically generated">
            <a:extLst>
              <a:ext uri="{FF2B5EF4-FFF2-40B4-BE49-F238E27FC236}">
                <a16:creationId xmlns:a16="http://schemas.microsoft.com/office/drawing/2014/main" id="{48FE5C12-EC85-5D58-864D-6AD1CA051B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D80E918F-CD87-CEB7-4952-E8BB0E1F06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1A039A77-1A8B-D4FE-BE06-06B27D0D8B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125" name="Picture 124" descr="Icon&#10;&#10;Description automatically generated">
            <a:extLst>
              <a:ext uri="{FF2B5EF4-FFF2-40B4-BE49-F238E27FC236}">
                <a16:creationId xmlns:a16="http://schemas.microsoft.com/office/drawing/2014/main" id="{8018AC53-EFE3-7AB7-9016-8C4A8CA2BE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126" name="Picture 125" descr="Icon&#10;&#10;Description automatically generated">
            <a:extLst>
              <a:ext uri="{FF2B5EF4-FFF2-40B4-BE49-F238E27FC236}">
                <a16:creationId xmlns:a16="http://schemas.microsoft.com/office/drawing/2014/main" id="{A7BF04D2-74B5-6201-1B51-771164402E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3306" y="857479"/>
            <a:ext cx="373687" cy="254678"/>
          </a:xfrm>
          <a:prstGeom prst="rect">
            <a:avLst/>
          </a:prstGeom>
        </p:spPr>
      </p:pic>
      <p:pic>
        <p:nvPicPr>
          <p:cNvPr id="127" name="Picture 126" descr="Icon&#10;&#10;Description automatically generated">
            <a:extLst>
              <a:ext uri="{FF2B5EF4-FFF2-40B4-BE49-F238E27FC236}">
                <a16:creationId xmlns:a16="http://schemas.microsoft.com/office/drawing/2014/main" id="{4DD1EDA5-D707-CEDB-3091-8CE0666095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128" name="Picture 127" descr="Icon&#10;&#10;Description automatically generated">
            <a:extLst>
              <a:ext uri="{FF2B5EF4-FFF2-40B4-BE49-F238E27FC236}">
                <a16:creationId xmlns:a16="http://schemas.microsoft.com/office/drawing/2014/main" id="{1686581A-B989-7878-4707-63BAB023E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9" name="Picture 8" descr="A whale in the water&#10;&#10;Description automatically generated with low confidence">
            <a:extLst>
              <a:ext uri="{FF2B5EF4-FFF2-40B4-BE49-F238E27FC236}">
                <a16:creationId xmlns:a16="http://schemas.microsoft.com/office/drawing/2014/main" id="{1539267F-BA33-2C8D-C835-D916E034FD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49419" y="140424"/>
            <a:ext cx="1425152" cy="768246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788647E4-479D-E9FF-FC2E-3807CFB354F9}"/>
              </a:ext>
            </a:extLst>
          </p:cNvPr>
          <p:cNvSpPr txBox="1"/>
          <p:nvPr/>
        </p:nvSpPr>
        <p:spPr>
          <a:xfrm>
            <a:off x="917505" y="1660555"/>
            <a:ext cx="184114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1. </a:t>
            </a:r>
            <a:r>
              <a:rPr lang="en-GB" sz="1200" b="1" i="0" u="none" strike="noStrike" dirty="0">
                <a:effectLst/>
                <a:latin typeface="Arial Rounded MT Bold" panose="020F0704030504030204" pitchFamily="34" charset="77"/>
              </a:rPr>
              <a:t>Learn how to </a:t>
            </a:r>
            <a:r>
              <a:rPr lang="en-GB" sz="1200" b="1" dirty="0">
                <a:latin typeface="Arial Rounded MT Bold" panose="020F0704030504030204" pitchFamily="34" charset="77"/>
              </a:rPr>
              <a:t>o</a:t>
            </a:r>
            <a:r>
              <a:rPr lang="en-GB" sz="1200" b="1" i="0" u="none" strike="noStrike" dirty="0">
                <a:effectLst/>
                <a:latin typeface="Arial Rounded MT Bold" panose="020F0704030504030204" pitchFamily="34" charset="77"/>
              </a:rPr>
              <a:t>rder the stages of the human life cycle</a:t>
            </a:r>
            <a:endParaRPr lang="en-US" sz="12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1E144F3-3B31-AEA0-ED68-29D55DD64D5C}"/>
              </a:ext>
            </a:extLst>
          </p:cNvPr>
          <p:cNvSpPr txBox="1"/>
          <p:nvPr/>
        </p:nvSpPr>
        <p:spPr>
          <a:xfrm>
            <a:off x="917504" y="2469592"/>
            <a:ext cx="184114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2. Describe the stages of life from adulthood to old age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8C23E3-34F1-158E-5544-00FF90617337}"/>
              </a:ext>
            </a:extLst>
          </p:cNvPr>
          <p:cNvSpPr txBox="1"/>
          <p:nvPr/>
        </p:nvSpPr>
        <p:spPr>
          <a:xfrm>
            <a:off x="5580486" y="5283957"/>
            <a:ext cx="42070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latin typeface="Arial Rounded MT Bold" panose="020F0704030504030204" pitchFamily="34" charset="77"/>
              </a:rPr>
              <a:t>1. Eggs – Female lays eggs which are fertilised by the male. </a:t>
            </a:r>
          </a:p>
          <a:p>
            <a:r>
              <a:rPr lang="en-GB" sz="1100" dirty="0">
                <a:latin typeface="Arial Rounded MT Bold" panose="020F0704030504030204" pitchFamily="34" charset="77"/>
              </a:rPr>
              <a:t>2. Tadpole – After 2-25 days the tadpole hatches from egg. </a:t>
            </a:r>
          </a:p>
          <a:p>
            <a:r>
              <a:rPr lang="en-GB" sz="1100" dirty="0">
                <a:latin typeface="Arial Rounded MT Bold" panose="020F0704030504030204" pitchFamily="34" charset="77"/>
              </a:rPr>
              <a:t>3. Jumps – Grows front legs. Uses nutrients in tail as food. </a:t>
            </a:r>
          </a:p>
          <a:p>
            <a:r>
              <a:rPr lang="en-GB" sz="1100" dirty="0">
                <a:latin typeface="Arial Rounded MT Bold" panose="020F0704030504030204" pitchFamily="34" charset="77"/>
              </a:rPr>
              <a:t>4. Grows fins and hind legs. </a:t>
            </a:r>
          </a:p>
          <a:p>
            <a:r>
              <a:rPr lang="en-GB" sz="1100" dirty="0">
                <a:latin typeface="Arial Rounded MT Bold" panose="020F0704030504030204" pitchFamily="34" charset="77"/>
              </a:rPr>
              <a:t>5. Adult Frog – Eats insects instead of plants. After 2-4 years it becomes an adult frog and can lay eggs.</a:t>
            </a:r>
            <a:endParaRPr lang="en-US" sz="1100" dirty="0">
              <a:latin typeface="Arial Rounded MT Bold" panose="020F0704030504030204" pitchFamily="34" charset="77"/>
            </a:endParaRPr>
          </a:p>
        </p:txBody>
      </p:sp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95ABF296-D320-9D7F-22A4-26B9894154A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194" t="30841" r="2892" b="26631"/>
          <a:stretch/>
        </p:blipFill>
        <p:spPr>
          <a:xfrm>
            <a:off x="5580486" y="4513998"/>
            <a:ext cx="4139603" cy="834184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EFB049B-10D1-413F-3CC0-55FEC545368D}"/>
              </a:ext>
            </a:extLst>
          </p:cNvPr>
          <p:cNvGrpSpPr/>
          <p:nvPr/>
        </p:nvGrpSpPr>
        <p:grpSpPr>
          <a:xfrm>
            <a:off x="6428404" y="4052970"/>
            <a:ext cx="2385997" cy="617273"/>
            <a:chOff x="2982823" y="4079234"/>
            <a:chExt cx="2385997" cy="617273"/>
          </a:xfrm>
        </p:grpSpPr>
        <p:pic>
          <p:nvPicPr>
            <p:cNvPr id="33" name="Picture 3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942EB0B-666B-B894-E368-A6B92A6E4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37" name="Picture 36" descr="Background pattern&#10;&#10;Description automatically generated">
              <a:extLst>
                <a:ext uri="{FF2B5EF4-FFF2-40B4-BE49-F238E27FC236}">
                  <a16:creationId xmlns:a16="http://schemas.microsoft.com/office/drawing/2014/main" id="{FA3A204F-CA90-757D-C6FD-B1449421F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pic>
        <p:nvPicPr>
          <p:cNvPr id="22" name="Picture 2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79EB992-6D0A-CE11-B815-A908959C96C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22350" y="1395600"/>
            <a:ext cx="2897253" cy="265605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5472924-6BDF-218C-B648-B1DB222ACEC2}"/>
              </a:ext>
            </a:extLst>
          </p:cNvPr>
          <p:cNvGrpSpPr/>
          <p:nvPr/>
        </p:nvGrpSpPr>
        <p:grpSpPr>
          <a:xfrm>
            <a:off x="7045000" y="981375"/>
            <a:ext cx="2385997" cy="617273"/>
            <a:chOff x="2982823" y="4079234"/>
            <a:chExt cx="2385997" cy="617273"/>
          </a:xfrm>
        </p:grpSpPr>
        <p:pic>
          <p:nvPicPr>
            <p:cNvPr id="24" name="Picture 2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4FA5956-F81D-9927-C9D1-C7A402229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25" name="Picture 24" descr="Background pattern&#10;&#10;Description automatically generated">
              <a:extLst>
                <a:ext uri="{FF2B5EF4-FFF2-40B4-BE49-F238E27FC236}">
                  <a16:creationId xmlns:a16="http://schemas.microsoft.com/office/drawing/2014/main" id="{C0352C06-A15A-47CC-6074-95B8F83F7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A9B5BF5F-D937-3861-C38E-117ECA4F3FB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67610" y="4431661"/>
            <a:ext cx="1989754" cy="1989754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AF4156F-F25B-1D64-6687-E565D3572625}"/>
              </a:ext>
            </a:extLst>
          </p:cNvPr>
          <p:cNvSpPr/>
          <p:nvPr/>
        </p:nvSpPr>
        <p:spPr>
          <a:xfrm>
            <a:off x="2977635" y="4279440"/>
            <a:ext cx="2457272" cy="2125008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4C860-2C5E-4C97-08C9-CAE2F6E27E41}"/>
              </a:ext>
            </a:extLst>
          </p:cNvPr>
          <p:cNvGrpSpPr/>
          <p:nvPr/>
        </p:nvGrpSpPr>
        <p:grpSpPr>
          <a:xfrm>
            <a:off x="3056798" y="4079900"/>
            <a:ext cx="2385997" cy="617273"/>
            <a:chOff x="2982823" y="4079234"/>
            <a:chExt cx="2385997" cy="617273"/>
          </a:xfrm>
        </p:grpSpPr>
        <p:pic>
          <p:nvPicPr>
            <p:cNvPr id="30" name="Picture 2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79F1B27D-5BB4-71EC-824B-65396997F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31" name="Picture 30" descr="Background pattern&#10;&#10;Description automatically generated">
              <a:extLst>
                <a:ext uri="{FF2B5EF4-FFF2-40B4-BE49-F238E27FC236}">
                  <a16:creationId xmlns:a16="http://schemas.microsoft.com/office/drawing/2014/main" id="{B31C79A8-EE7C-4B72-36FA-D3EEDF0C2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pic>
        <p:nvPicPr>
          <p:cNvPr id="34" name="Picture 33" descr="A picture containing sport&#10;&#10;Description automatically generated">
            <a:extLst>
              <a:ext uri="{FF2B5EF4-FFF2-40B4-BE49-F238E27FC236}">
                <a16:creationId xmlns:a16="http://schemas.microsoft.com/office/drawing/2014/main" id="{C3E99A17-8E53-D2E2-F765-C59C78EAE43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2765" y="1620524"/>
            <a:ext cx="3372149" cy="238693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BFB4B82-0326-96C2-0025-193E42A0FD29}"/>
              </a:ext>
            </a:extLst>
          </p:cNvPr>
          <p:cNvSpPr txBox="1"/>
          <p:nvPr/>
        </p:nvSpPr>
        <p:spPr>
          <a:xfrm>
            <a:off x="2951411" y="3812785"/>
            <a:ext cx="641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toddler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706786-E647-3BED-2382-571F9B7850D8}"/>
              </a:ext>
            </a:extLst>
          </p:cNvPr>
          <p:cNvSpPr txBox="1"/>
          <p:nvPr/>
        </p:nvSpPr>
        <p:spPr>
          <a:xfrm>
            <a:off x="3583286" y="3817308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child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48357C-B620-4C29-B6AB-AA875CD30B51}"/>
              </a:ext>
            </a:extLst>
          </p:cNvPr>
          <p:cNvSpPr txBox="1"/>
          <p:nvPr/>
        </p:nvSpPr>
        <p:spPr>
          <a:xfrm>
            <a:off x="4025917" y="3819463"/>
            <a:ext cx="742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teenager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22E369-0328-8AAD-1ED4-3222AE280E63}"/>
              </a:ext>
            </a:extLst>
          </p:cNvPr>
          <p:cNvSpPr txBox="1"/>
          <p:nvPr/>
        </p:nvSpPr>
        <p:spPr>
          <a:xfrm>
            <a:off x="4741116" y="3811366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adult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E905D1-322C-F8CD-1514-65C1E2329831}"/>
              </a:ext>
            </a:extLst>
          </p:cNvPr>
          <p:cNvSpPr txBox="1"/>
          <p:nvPr/>
        </p:nvSpPr>
        <p:spPr>
          <a:xfrm>
            <a:off x="5508411" y="3817308"/>
            <a:ext cx="638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old age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10E34E-08C8-2322-C32E-D8756E6CC0B5}"/>
              </a:ext>
            </a:extLst>
          </p:cNvPr>
          <p:cNvSpPr txBox="1"/>
          <p:nvPr/>
        </p:nvSpPr>
        <p:spPr>
          <a:xfrm>
            <a:off x="3951843" y="1197285"/>
            <a:ext cx="18411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Human Life Cycle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EC8864-5FB1-C7BB-B323-F2093797C26D}"/>
              </a:ext>
            </a:extLst>
          </p:cNvPr>
          <p:cNvSpPr txBox="1"/>
          <p:nvPr/>
        </p:nvSpPr>
        <p:spPr>
          <a:xfrm>
            <a:off x="7465228" y="1096347"/>
            <a:ext cx="18411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Chicken Life Cycle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E00141-F8D3-761C-FA36-3494E23EF722}"/>
              </a:ext>
            </a:extLst>
          </p:cNvPr>
          <p:cNvSpPr txBox="1"/>
          <p:nvPr/>
        </p:nvSpPr>
        <p:spPr>
          <a:xfrm>
            <a:off x="6922922" y="4152447"/>
            <a:ext cx="18411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Frog Life Cycle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905FEC-AB1A-A61B-94DB-515A35163097}"/>
              </a:ext>
            </a:extLst>
          </p:cNvPr>
          <p:cNvSpPr txBox="1"/>
          <p:nvPr/>
        </p:nvSpPr>
        <p:spPr>
          <a:xfrm>
            <a:off x="3420161" y="4198809"/>
            <a:ext cx="18411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i="0" u="none" strike="noStrike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Butterfly Life Cycle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0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1410</TotalTime>
  <Words>206</Words>
  <Application>Microsoft Office PowerPoint</Application>
  <PresentationFormat>A4 Paper (210x297 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EPeczek</cp:lastModifiedBy>
  <cp:revision>47</cp:revision>
  <dcterms:created xsi:type="dcterms:W3CDTF">2022-07-14T08:20:57Z</dcterms:created>
  <dcterms:modified xsi:type="dcterms:W3CDTF">2026-03-24T18:30:53Z</dcterms:modified>
</cp:coreProperties>
</file>