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1" r:id="rId4"/>
    <p:sldId id="263" r:id="rId5"/>
    <p:sldId id="264" r:id="rId6"/>
    <p:sldId id="260" r:id="rId7"/>
    <p:sldId id="259" r:id="rId8"/>
    <p:sldId id="267" r:id="rId9"/>
    <p:sldId id="266" r:id="rId10"/>
    <p:sldId id="265" r:id="rId11"/>
    <p:sldId id="269" r:id="rId12"/>
    <p:sldId id="268" r:id="rId13"/>
    <p:sldId id="272" r:id="rId14"/>
    <p:sldId id="271" r:id="rId15"/>
    <p:sldId id="270" r:id="rId16"/>
    <p:sldId id="256" r:id="rId17"/>
    <p:sldId id="257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2C23-E1EB-4308-84FA-CF4BD17A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E3DC2-01E8-48DD-BEFE-A3F5EF7E1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E247-64B8-4F53-8DB5-D31AC4E7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3AAF-54A4-4BA3-B1D4-4A20AFA8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C15E-5EA8-4A36-BF5F-CEC44E21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6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7ECF-AF2D-4577-BE84-D216CF74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1E3C1-EB6B-4647-A49A-BF0D68838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0C505-CA89-4F45-A25B-CCD8BA8D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BCBC-983B-41D5-BC52-B57520B4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7DC9F-34A4-4B3D-99AD-40B6111C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21706-9E92-46B1-8496-91DA4A388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87010-BF37-4220-9E37-3CB9E13B8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7345-9490-437F-A99A-2E9D49BE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EA45-C8E5-4C35-9067-EBB78C12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ACA58-4801-491B-AD1C-5D64483E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4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9870-8290-4D50-A953-D42AD3B1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B354A-8BD1-4B21-BEF6-710A5FF1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F680-3F34-46EA-A7F5-3F0FEF11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9FA17-74D5-400F-8BB2-D61C00A5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F668-928A-4723-B02E-1A08F3DD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6052-C0FD-47C2-AA02-8278F8EE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F189F-2B12-40E6-928E-604CAEE0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4B59-4F7B-4625-A210-78130585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2AD2-1FBD-45CA-BC36-B44E11F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A28E-4B8C-475E-AE54-4E23DD85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0A92-EB93-4096-86DE-46D8C0E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9CD7C-024B-497D-BFA7-1FA028DDC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63A2D-F78E-4287-A019-FA641A5DA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7B217-D85B-4D0C-AD58-C902A771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1E2F9-5DFD-4A11-816C-BF98FAB5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B2FE8-65A0-43C2-8EC8-618084C6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8468-0937-445E-ABEB-327C3AAB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BC6F-F4A1-4EE5-B8CC-16C80C4C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36DFD-9E44-42B6-BF8F-456C14AE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5A47E-C051-44C3-B7D5-02FB0B4E8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5EE28-AD09-446A-B8DF-FCFE8D33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5F2C1-B814-479F-807B-BE70E6E4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9CDB6-AA15-4452-BE92-0E82B0E4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D4A8E-CF96-4971-94FD-4BD67FF7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FDCB-5B9E-419D-B459-2246BFE9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9B20D-78E6-433E-B66E-29258567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A5F86-908B-4727-919E-B60B1CC2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EC1C2-5A41-4759-88D3-BD78F3A8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BFAFA-6583-4BA6-A0AB-5D46B2D2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1851A-EDEE-4E94-803E-28506C0C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E7500-73D0-479F-8E42-A9AC633B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A09-04A2-4D4B-9E96-9BFA8F13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0778-26C5-4D2D-BB3B-045ECFA9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68752-DAA1-47D0-95D8-0DCCA3DE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0E6C6-385E-40BD-B82C-B6547D1D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D24AF-0B4C-46E0-B38F-465315CB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F48D5-868F-4384-AA96-1CF56A5B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AC91-9423-42CA-9FA6-DE34080F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BC094-C724-4F00-BC9E-B6D443756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CA99-1BA1-4939-93AA-A2C102AF2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3DBD5-CEC0-419E-BCDA-695C0D29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E4BD-65D6-416F-825C-2942EF27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2CF1-A0A7-40C0-AB20-17E91F79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6A193-654B-42E2-9482-9F6886A0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8670-80B2-4EF4-B38C-04744FF9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1ACD-6E72-4699-B4C7-94C4F3BBD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BDE8-7BA9-4D15-ACAC-1384D27FD996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7D09-ADB1-4C92-BBD5-8E71B92F0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9E1C1-4BC5-483A-9468-5E13BA77B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7E38-41EE-4319-9123-2853D540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5811C-EBF7-49C8-B76E-5FDD4108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454"/>
            <a:ext cx="12192000" cy="6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7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E125A-C867-43C4-98D7-0AC72BB1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515"/>
            <a:ext cx="12192000" cy="55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4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CB466-EB2F-45CB-9BBD-F0D81E62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45"/>
            <a:ext cx="12192000" cy="64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AE304-50E0-45E5-AA66-E191A012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70"/>
            <a:ext cx="12192000" cy="66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8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D84BF-1CE1-4393-BA40-1BF9C6BA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368"/>
            <a:ext cx="12192000" cy="58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3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6C2FE-336A-4C92-928D-F74360B1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5" y="0"/>
            <a:ext cx="1198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3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0C47-0E15-464A-B667-07685045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1" y="0"/>
            <a:ext cx="1203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E2668-282D-41B4-AE8B-4C0E1B77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47675"/>
            <a:ext cx="112585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EECE1-534B-4873-B35D-EBA8B8D0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"/>
            <a:ext cx="11277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55921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Personal, Social &amp; Emotional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Self-regulation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80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58342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Personal, Social &amp; Emotional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Managing Self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46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C2E88-E5E7-4D52-9564-3E2ADB000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491"/>
            <a:ext cx="12192000" cy="55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24602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Personal, Social &amp; Emotional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Relationships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0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93673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Development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 Motor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33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42149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Development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 Motor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46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EF662-F11B-4533-ABD3-DD99E8AF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35669"/>
              </p:ext>
            </p:extLst>
          </p:nvPr>
        </p:nvGraphicFramePr>
        <p:xfrm>
          <a:off x="0" y="134006"/>
          <a:ext cx="12131566" cy="6557768"/>
        </p:xfrm>
        <a:graphic>
          <a:graphicData uri="http://schemas.openxmlformats.org/drawingml/2006/table">
            <a:tbl>
              <a:tblPr firstRow="1" firstCol="1" bandRow="1"/>
              <a:tblGrid>
                <a:gridCol w="2021403">
                  <a:extLst>
                    <a:ext uri="{9D8B030D-6E8A-4147-A177-3AD203B41FA5}">
                      <a16:colId xmlns:a16="http://schemas.microsoft.com/office/drawing/2014/main" val="2913661474"/>
                    </a:ext>
                  </a:extLst>
                </a:gridCol>
                <a:gridCol w="2021403">
                  <a:extLst>
                    <a:ext uri="{9D8B030D-6E8A-4147-A177-3AD203B41FA5}">
                      <a16:colId xmlns:a16="http://schemas.microsoft.com/office/drawing/2014/main" val="1280339194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443375238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43394729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778864875"/>
                    </a:ext>
                  </a:extLst>
                </a:gridCol>
                <a:gridCol w="2022190">
                  <a:extLst>
                    <a:ext uri="{9D8B030D-6E8A-4147-A177-3AD203B41FA5}">
                      <a16:colId xmlns:a16="http://schemas.microsoft.com/office/drawing/2014/main" val="3560731671"/>
                    </a:ext>
                  </a:extLst>
                </a:gridCol>
              </a:tblGrid>
              <a:tr h="45955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and Language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 Motor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22168"/>
                  </a:ext>
                </a:extLst>
              </a:tr>
              <a:tr h="224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(May)  - ELG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Readiness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37631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track?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51"/>
                  </a:ext>
                </a:extLst>
              </a:tr>
              <a:tr h="5430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</a:p>
                  </a:txBody>
                  <a:tcPr marL="57715" marR="57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8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9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23194-6C66-49C6-AC47-4CCB979A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1"/>
            <a:ext cx="12192000" cy="52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99C79-8D5B-4FFD-B3FC-85DF34F7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8" y="0"/>
            <a:ext cx="10738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EBBF0-DC0B-424A-BC8F-5FDD9342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852487"/>
            <a:ext cx="113442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8B830-4273-4DCD-BADA-2E3BBFD4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9" y="0"/>
            <a:ext cx="11042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6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F91D-E380-4398-B1F5-2B4C39C7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71437"/>
            <a:ext cx="113061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9DCBD9-5108-4ED0-96AE-461FDE11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05"/>
            <a:ext cx="12192000" cy="64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C9492-37F8-46EC-9167-01CFEAE9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321"/>
            <a:ext cx="12192000" cy="60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9061</TotalTime>
  <Words>297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8</cp:revision>
  <dcterms:created xsi:type="dcterms:W3CDTF">2023-09-11T15:04:44Z</dcterms:created>
  <dcterms:modified xsi:type="dcterms:W3CDTF">2023-09-25T21:27:25Z</dcterms:modified>
</cp:coreProperties>
</file>