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8" r:id="rId3"/>
    <p:sldId id="261" r:id="rId4"/>
    <p:sldId id="263" r:id="rId5"/>
    <p:sldId id="264" r:id="rId6"/>
    <p:sldId id="260" r:id="rId7"/>
    <p:sldId id="259" r:id="rId8"/>
    <p:sldId id="267" r:id="rId9"/>
    <p:sldId id="266" r:id="rId10"/>
    <p:sldId id="265" r:id="rId11"/>
    <p:sldId id="269" r:id="rId12"/>
    <p:sldId id="268" r:id="rId13"/>
    <p:sldId id="272" r:id="rId14"/>
    <p:sldId id="271" r:id="rId15"/>
    <p:sldId id="270" r:id="rId16"/>
    <p:sldId id="256" r:id="rId17"/>
    <p:sldId id="257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7" d="100"/>
          <a:sy n="97" d="100"/>
        </p:scale>
        <p:origin x="96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82C23-E1EB-4308-84FA-CF4BD17A1F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AE3DC2-01E8-48DD-BEFE-A3F5EF7E1F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B2E247-64B8-4F53-8DB5-D31AC4E75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5BDE8-7BA9-4D15-ACAC-1384D27FD996}" type="datetimeFigureOut">
              <a:rPr lang="en-GB" smtClean="0"/>
              <a:t>19/09/2023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063AAF-54A4-4BA3-B1D4-4A20AFA82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F3C15E-5EA8-4A36-BF5F-CEC44E21B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D7E38-41EE-4319-9123-2853D54060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1863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57ECF-AF2D-4577-BE84-D216CF749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B1E3C1-EB6B-4647-A49A-BF0D688384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70C505-CA89-4F45-A25B-CCD8BA8DB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5BDE8-7BA9-4D15-ACAC-1384D27FD996}" type="datetimeFigureOut">
              <a:rPr lang="en-GB" smtClean="0"/>
              <a:t>19/09/2023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50BCBC-983B-41D5-BC52-B57520B43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27DC9F-34A4-4B3D-99AD-40B6111C1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D7E38-41EE-4319-9123-2853D54060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4630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121706-9E92-46B1-8496-91DA4A388F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387010-BF37-4220-9E37-3CB9E13B88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217345-9490-437F-A99A-2E9D49BE8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5BDE8-7BA9-4D15-ACAC-1384D27FD996}" type="datetimeFigureOut">
              <a:rPr lang="en-GB" smtClean="0"/>
              <a:t>19/09/2023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BEEA45-C8E5-4C35-9067-EBB78C122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ACA58-4801-491B-AD1C-5D64483EB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D7E38-41EE-4319-9123-2853D54060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8843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F9870-8290-4D50-A953-D42AD3B11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8B354A-8BD1-4B21-BEF6-710A5FF1C2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A4F680-3F34-46EA-A7F5-3F0FEF11C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5BDE8-7BA9-4D15-ACAC-1384D27FD996}" type="datetimeFigureOut">
              <a:rPr lang="en-GB" smtClean="0"/>
              <a:t>19/09/2023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89FA17-74D5-400F-8BB2-D61C00A50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A8F668-928A-4723-B02E-1A08F3DD4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D7E38-41EE-4319-9123-2853D54060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196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F6052-C0FD-47C2-AA02-8278F8EED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5F189F-2B12-40E6-928E-604CAEE07B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A64B59-4F7B-4625-A210-78130585E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5BDE8-7BA9-4D15-ACAC-1384D27FD996}" type="datetimeFigureOut">
              <a:rPr lang="en-GB" smtClean="0"/>
              <a:t>19/09/2023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812AD2-1FBD-45CA-BC36-B44E11F1F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DEA28E-4B8C-475E-AE54-4E23DD854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D7E38-41EE-4319-9123-2853D54060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9878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80A92-EB93-4096-86DE-46D8C0E63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C9CD7C-024B-497D-BFA7-1FA028DDCA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063A2D-F78E-4287-A019-FA641A5DA4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E7B217-D85B-4D0C-AD58-C902A7718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5BDE8-7BA9-4D15-ACAC-1384D27FD996}" type="datetimeFigureOut">
              <a:rPr lang="en-GB" smtClean="0"/>
              <a:t>19/09/2023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11E2F9-5DFD-4A11-816C-BF98FAB58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CB2FE8-65A0-43C2-8EC8-618084C64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D7E38-41EE-4319-9123-2853D54060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6495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98468-0937-445E-ABEB-327C3AAB9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76BC6F-F4A1-4EE5-B8CC-16C80C4CF5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C36DFD-9E44-42B6-BF8F-456C14AE49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35A47E-C051-44C3-B7D5-02FB0B4E83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15EE28-AD09-446A-B8DF-FCFE8D33BA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A5F2C1-B814-479F-807B-BE70E6E45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5BDE8-7BA9-4D15-ACAC-1384D27FD996}" type="datetimeFigureOut">
              <a:rPr lang="en-GB" smtClean="0"/>
              <a:t>19/09/2023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29CDB6-AA15-4452-BE92-0E82B0E40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ED4A8E-CF96-4971-94FD-4BD67FF76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D7E38-41EE-4319-9123-2853D54060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190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91FDCB-5B9E-419D-B459-2246BFE93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09B20D-78E6-433E-B66E-292585676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5BDE8-7BA9-4D15-ACAC-1384D27FD996}" type="datetimeFigureOut">
              <a:rPr lang="en-GB" smtClean="0"/>
              <a:t>19/09/2023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AA5F86-908B-4727-919E-B60B1CC2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7EC1C2-5A41-4759-88D3-BD78F3A86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D7E38-41EE-4319-9123-2853D54060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3450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2BFAFA-6583-4BA6-A0AB-5D46B2D2C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5BDE8-7BA9-4D15-ACAC-1384D27FD996}" type="datetimeFigureOut">
              <a:rPr lang="en-GB" smtClean="0"/>
              <a:t>19/09/2023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41851A-EDEE-4E94-803E-28506C0C1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7E7500-73D0-479F-8E42-A9AC633BD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D7E38-41EE-4319-9123-2853D54060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1854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B4A09-04A2-4D4B-9E96-9BFA8F136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8C0778-26C5-4D2D-BB3B-045ECFA934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968752-DAA1-47D0-95D8-0DCCA3DE34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20E6C6-385E-40BD-B82C-B6547D1D0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5BDE8-7BA9-4D15-ACAC-1384D27FD996}" type="datetimeFigureOut">
              <a:rPr lang="en-GB" smtClean="0"/>
              <a:t>19/09/2023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DD24AF-0B4C-46E0-B38F-465315CBB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9F48D5-868F-4384-AA96-1CF56A5B7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D7E38-41EE-4319-9123-2853D54060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7036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9AC91-9423-42CA-9FA6-DE34080FC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ABC094-C724-4F00-BC9E-B6D443756C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7DCA99-1BA1-4939-93AA-A2C102AF23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C3DBD5-CEC0-419E-BCDA-695C0D297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5BDE8-7BA9-4D15-ACAC-1384D27FD996}" type="datetimeFigureOut">
              <a:rPr lang="en-GB" smtClean="0"/>
              <a:t>19/09/2023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38E4BD-65D6-416F-825C-2942EF275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D82CF1-A0A7-40C0-AB20-17E91F79A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D7E38-41EE-4319-9123-2853D54060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833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C6A193-654B-42E2-9482-9F6886A0B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5A8670-80B2-4EF4-B38C-04744FF9F2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A11ACD-6E72-4699-B4C7-94C4F3BBD5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25BDE8-7BA9-4D15-ACAC-1384D27FD996}" type="datetimeFigureOut">
              <a:rPr lang="en-GB" smtClean="0"/>
              <a:t>19/09/2023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5E7D09-ADB1-4C92-BBD5-8E71B92F02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F9E1C1-4BC5-483A-9468-5E13BA77BD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3D7E38-41EE-4319-9123-2853D54060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7670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AD5811C-EBF7-49C8-B76E-5FDD4108FD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9454"/>
            <a:ext cx="12192000" cy="6339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6777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9EE125A-C867-43C4-98D7-0AC72BB1C7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5515"/>
            <a:ext cx="12192000" cy="550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4444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E5CB466-EB2F-45CB-9BBD-F0D81E62F6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6845"/>
            <a:ext cx="12192000" cy="6484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6204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E9AE304-50E0-45E5-AA66-E191A0126D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8170"/>
            <a:ext cx="12192000" cy="6601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9888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FAD84BF-1CE1-4393-BA40-1BF9C6BA9B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3368"/>
            <a:ext cx="12192000" cy="587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1365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1F6C2FE-336A-4C92-928D-F74360B12E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45" y="0"/>
            <a:ext cx="119877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3353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7CF0C47-0E15-464A-B667-07685045BF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91" y="0"/>
            <a:ext cx="120314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557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3BE2668-282D-41B4-AE8B-4C0E1B7732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725" y="447675"/>
            <a:ext cx="11258550" cy="596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6246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E5EECE1-534B-4873-B35D-EBA8B8D020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90500"/>
            <a:ext cx="112776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2973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36EF662-F11B-4533-ABD3-DD99E8AF5D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8155921"/>
              </p:ext>
            </p:extLst>
          </p:nvPr>
        </p:nvGraphicFramePr>
        <p:xfrm>
          <a:off x="0" y="134006"/>
          <a:ext cx="12131566" cy="6557768"/>
        </p:xfrm>
        <a:graphic>
          <a:graphicData uri="http://schemas.openxmlformats.org/drawingml/2006/table">
            <a:tbl>
              <a:tblPr firstRow="1" firstCol="1" bandRow="1"/>
              <a:tblGrid>
                <a:gridCol w="2021403">
                  <a:extLst>
                    <a:ext uri="{9D8B030D-6E8A-4147-A177-3AD203B41FA5}">
                      <a16:colId xmlns:a16="http://schemas.microsoft.com/office/drawing/2014/main" val="2913661474"/>
                    </a:ext>
                  </a:extLst>
                </a:gridCol>
                <a:gridCol w="2021403">
                  <a:extLst>
                    <a:ext uri="{9D8B030D-6E8A-4147-A177-3AD203B41FA5}">
                      <a16:colId xmlns:a16="http://schemas.microsoft.com/office/drawing/2014/main" val="1280339194"/>
                    </a:ext>
                  </a:extLst>
                </a:gridCol>
                <a:gridCol w="2022190">
                  <a:extLst>
                    <a:ext uri="{9D8B030D-6E8A-4147-A177-3AD203B41FA5}">
                      <a16:colId xmlns:a16="http://schemas.microsoft.com/office/drawing/2014/main" val="443375238"/>
                    </a:ext>
                  </a:extLst>
                </a:gridCol>
                <a:gridCol w="2022190">
                  <a:extLst>
                    <a:ext uri="{9D8B030D-6E8A-4147-A177-3AD203B41FA5}">
                      <a16:colId xmlns:a16="http://schemas.microsoft.com/office/drawing/2014/main" val="3433947295"/>
                    </a:ext>
                  </a:extLst>
                </a:gridCol>
                <a:gridCol w="2022190">
                  <a:extLst>
                    <a:ext uri="{9D8B030D-6E8A-4147-A177-3AD203B41FA5}">
                      <a16:colId xmlns:a16="http://schemas.microsoft.com/office/drawing/2014/main" val="778864875"/>
                    </a:ext>
                  </a:extLst>
                </a:gridCol>
                <a:gridCol w="2022190">
                  <a:extLst>
                    <a:ext uri="{9D8B030D-6E8A-4147-A177-3AD203B41FA5}">
                      <a16:colId xmlns:a16="http://schemas.microsoft.com/office/drawing/2014/main" val="3560731671"/>
                    </a:ext>
                  </a:extLst>
                </a:gridCol>
              </a:tblGrid>
              <a:tr h="459555">
                <a:tc gridSpan="6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Personal, Social &amp; Emotional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Self-regulation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1922168"/>
                  </a:ext>
                </a:extLst>
              </a:tr>
              <a:tr h="2245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Baseline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Autumn 1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Autumn 2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Spring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Summer (May)  - ELG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Y1 Readiness 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0537631"/>
                  </a:ext>
                </a:extLst>
              </a:tr>
              <a:tr h="4431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track?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track?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track?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track?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track?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track?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499851"/>
                  </a:ext>
                </a:extLst>
              </a:tr>
              <a:tr h="54305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Notes: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Notes: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Notes: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Notes: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Notes: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Notes: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1884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98088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36EF662-F11B-4533-ABD3-DD99E8AF5D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6358342"/>
              </p:ext>
            </p:extLst>
          </p:nvPr>
        </p:nvGraphicFramePr>
        <p:xfrm>
          <a:off x="0" y="134006"/>
          <a:ext cx="12131566" cy="6557768"/>
        </p:xfrm>
        <a:graphic>
          <a:graphicData uri="http://schemas.openxmlformats.org/drawingml/2006/table">
            <a:tbl>
              <a:tblPr firstRow="1" firstCol="1" bandRow="1"/>
              <a:tblGrid>
                <a:gridCol w="2021403">
                  <a:extLst>
                    <a:ext uri="{9D8B030D-6E8A-4147-A177-3AD203B41FA5}">
                      <a16:colId xmlns:a16="http://schemas.microsoft.com/office/drawing/2014/main" val="2913661474"/>
                    </a:ext>
                  </a:extLst>
                </a:gridCol>
                <a:gridCol w="2021403">
                  <a:extLst>
                    <a:ext uri="{9D8B030D-6E8A-4147-A177-3AD203B41FA5}">
                      <a16:colId xmlns:a16="http://schemas.microsoft.com/office/drawing/2014/main" val="1280339194"/>
                    </a:ext>
                  </a:extLst>
                </a:gridCol>
                <a:gridCol w="2022190">
                  <a:extLst>
                    <a:ext uri="{9D8B030D-6E8A-4147-A177-3AD203B41FA5}">
                      <a16:colId xmlns:a16="http://schemas.microsoft.com/office/drawing/2014/main" val="443375238"/>
                    </a:ext>
                  </a:extLst>
                </a:gridCol>
                <a:gridCol w="2022190">
                  <a:extLst>
                    <a:ext uri="{9D8B030D-6E8A-4147-A177-3AD203B41FA5}">
                      <a16:colId xmlns:a16="http://schemas.microsoft.com/office/drawing/2014/main" val="3433947295"/>
                    </a:ext>
                  </a:extLst>
                </a:gridCol>
                <a:gridCol w="2022190">
                  <a:extLst>
                    <a:ext uri="{9D8B030D-6E8A-4147-A177-3AD203B41FA5}">
                      <a16:colId xmlns:a16="http://schemas.microsoft.com/office/drawing/2014/main" val="778864875"/>
                    </a:ext>
                  </a:extLst>
                </a:gridCol>
                <a:gridCol w="2022190">
                  <a:extLst>
                    <a:ext uri="{9D8B030D-6E8A-4147-A177-3AD203B41FA5}">
                      <a16:colId xmlns:a16="http://schemas.microsoft.com/office/drawing/2014/main" val="3560731671"/>
                    </a:ext>
                  </a:extLst>
                </a:gridCol>
              </a:tblGrid>
              <a:tr h="459555">
                <a:tc gridSpan="6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Personal, Social &amp; Emotional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Managing Self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1922168"/>
                  </a:ext>
                </a:extLst>
              </a:tr>
              <a:tr h="2245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Baseline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Autumn 1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Autumn 2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Spring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Summer (May)  - ELG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Y1 Readiness 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0537631"/>
                  </a:ext>
                </a:extLst>
              </a:tr>
              <a:tr h="4431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track?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track?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track?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track?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track?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track?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499851"/>
                  </a:ext>
                </a:extLst>
              </a:tr>
              <a:tr h="54305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Notes: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Notes: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Notes: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Notes: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Notes: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Notes: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1884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2461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92C2E88-E5E7-4D52-9564-3E2ADB0002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1491"/>
            <a:ext cx="12192000" cy="5535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5244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36EF662-F11B-4533-ABD3-DD99E8AF5D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7024602"/>
              </p:ext>
            </p:extLst>
          </p:nvPr>
        </p:nvGraphicFramePr>
        <p:xfrm>
          <a:off x="0" y="134006"/>
          <a:ext cx="12131566" cy="6557768"/>
        </p:xfrm>
        <a:graphic>
          <a:graphicData uri="http://schemas.openxmlformats.org/drawingml/2006/table">
            <a:tbl>
              <a:tblPr firstRow="1" firstCol="1" bandRow="1"/>
              <a:tblGrid>
                <a:gridCol w="2021403">
                  <a:extLst>
                    <a:ext uri="{9D8B030D-6E8A-4147-A177-3AD203B41FA5}">
                      <a16:colId xmlns:a16="http://schemas.microsoft.com/office/drawing/2014/main" val="2913661474"/>
                    </a:ext>
                  </a:extLst>
                </a:gridCol>
                <a:gridCol w="2021403">
                  <a:extLst>
                    <a:ext uri="{9D8B030D-6E8A-4147-A177-3AD203B41FA5}">
                      <a16:colId xmlns:a16="http://schemas.microsoft.com/office/drawing/2014/main" val="1280339194"/>
                    </a:ext>
                  </a:extLst>
                </a:gridCol>
                <a:gridCol w="2022190">
                  <a:extLst>
                    <a:ext uri="{9D8B030D-6E8A-4147-A177-3AD203B41FA5}">
                      <a16:colId xmlns:a16="http://schemas.microsoft.com/office/drawing/2014/main" val="443375238"/>
                    </a:ext>
                  </a:extLst>
                </a:gridCol>
                <a:gridCol w="2022190">
                  <a:extLst>
                    <a:ext uri="{9D8B030D-6E8A-4147-A177-3AD203B41FA5}">
                      <a16:colId xmlns:a16="http://schemas.microsoft.com/office/drawing/2014/main" val="3433947295"/>
                    </a:ext>
                  </a:extLst>
                </a:gridCol>
                <a:gridCol w="2022190">
                  <a:extLst>
                    <a:ext uri="{9D8B030D-6E8A-4147-A177-3AD203B41FA5}">
                      <a16:colId xmlns:a16="http://schemas.microsoft.com/office/drawing/2014/main" val="778864875"/>
                    </a:ext>
                  </a:extLst>
                </a:gridCol>
                <a:gridCol w="2022190">
                  <a:extLst>
                    <a:ext uri="{9D8B030D-6E8A-4147-A177-3AD203B41FA5}">
                      <a16:colId xmlns:a16="http://schemas.microsoft.com/office/drawing/2014/main" val="3560731671"/>
                    </a:ext>
                  </a:extLst>
                </a:gridCol>
              </a:tblGrid>
              <a:tr h="459555">
                <a:tc gridSpan="6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Personal, Social &amp; Emotional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Building Relationships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1922168"/>
                  </a:ext>
                </a:extLst>
              </a:tr>
              <a:tr h="2245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Baseline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Autumn 1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Autumn 2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Spring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Summer (May)  - ELG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Y1 Readiness 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0537631"/>
                  </a:ext>
                </a:extLst>
              </a:tr>
              <a:tr h="4431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track?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track?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track?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track?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track?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track?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499851"/>
                  </a:ext>
                </a:extLst>
              </a:tr>
              <a:tr h="54305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Notes: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Notes: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Notes: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Notes: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Notes: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Notes: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1884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70095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36EF662-F11B-4533-ABD3-DD99E8AF5D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3193673"/>
              </p:ext>
            </p:extLst>
          </p:nvPr>
        </p:nvGraphicFramePr>
        <p:xfrm>
          <a:off x="0" y="134006"/>
          <a:ext cx="12131566" cy="6557768"/>
        </p:xfrm>
        <a:graphic>
          <a:graphicData uri="http://schemas.openxmlformats.org/drawingml/2006/table">
            <a:tbl>
              <a:tblPr firstRow="1" firstCol="1" bandRow="1"/>
              <a:tblGrid>
                <a:gridCol w="2021403">
                  <a:extLst>
                    <a:ext uri="{9D8B030D-6E8A-4147-A177-3AD203B41FA5}">
                      <a16:colId xmlns:a16="http://schemas.microsoft.com/office/drawing/2014/main" val="2913661474"/>
                    </a:ext>
                  </a:extLst>
                </a:gridCol>
                <a:gridCol w="2021403">
                  <a:extLst>
                    <a:ext uri="{9D8B030D-6E8A-4147-A177-3AD203B41FA5}">
                      <a16:colId xmlns:a16="http://schemas.microsoft.com/office/drawing/2014/main" val="1280339194"/>
                    </a:ext>
                  </a:extLst>
                </a:gridCol>
                <a:gridCol w="2022190">
                  <a:extLst>
                    <a:ext uri="{9D8B030D-6E8A-4147-A177-3AD203B41FA5}">
                      <a16:colId xmlns:a16="http://schemas.microsoft.com/office/drawing/2014/main" val="443375238"/>
                    </a:ext>
                  </a:extLst>
                </a:gridCol>
                <a:gridCol w="2022190">
                  <a:extLst>
                    <a:ext uri="{9D8B030D-6E8A-4147-A177-3AD203B41FA5}">
                      <a16:colId xmlns:a16="http://schemas.microsoft.com/office/drawing/2014/main" val="3433947295"/>
                    </a:ext>
                  </a:extLst>
                </a:gridCol>
                <a:gridCol w="2022190">
                  <a:extLst>
                    <a:ext uri="{9D8B030D-6E8A-4147-A177-3AD203B41FA5}">
                      <a16:colId xmlns:a16="http://schemas.microsoft.com/office/drawing/2014/main" val="778864875"/>
                    </a:ext>
                  </a:extLst>
                </a:gridCol>
                <a:gridCol w="2022190">
                  <a:extLst>
                    <a:ext uri="{9D8B030D-6E8A-4147-A177-3AD203B41FA5}">
                      <a16:colId xmlns:a16="http://schemas.microsoft.com/office/drawing/2014/main" val="3560731671"/>
                    </a:ext>
                  </a:extLst>
                </a:gridCol>
              </a:tblGrid>
              <a:tr h="459555">
                <a:tc gridSpan="6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Physical Development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Gross Motor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1922168"/>
                  </a:ext>
                </a:extLst>
              </a:tr>
              <a:tr h="2245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Baseline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Autumn 1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Autumn 2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Spring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Summer (May)  - ELG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Y1 Readiness 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0537631"/>
                  </a:ext>
                </a:extLst>
              </a:tr>
              <a:tr h="4431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track?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track?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track?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track?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track?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track?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499851"/>
                  </a:ext>
                </a:extLst>
              </a:tr>
              <a:tr h="54305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Notes: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Notes: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Notes: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Notes: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Notes: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Notes: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1884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63374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36EF662-F11B-4533-ABD3-DD99E8AF5D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1142149"/>
              </p:ext>
            </p:extLst>
          </p:nvPr>
        </p:nvGraphicFramePr>
        <p:xfrm>
          <a:off x="0" y="134006"/>
          <a:ext cx="12131566" cy="6557768"/>
        </p:xfrm>
        <a:graphic>
          <a:graphicData uri="http://schemas.openxmlformats.org/drawingml/2006/table">
            <a:tbl>
              <a:tblPr firstRow="1" firstCol="1" bandRow="1"/>
              <a:tblGrid>
                <a:gridCol w="2021403">
                  <a:extLst>
                    <a:ext uri="{9D8B030D-6E8A-4147-A177-3AD203B41FA5}">
                      <a16:colId xmlns:a16="http://schemas.microsoft.com/office/drawing/2014/main" val="2913661474"/>
                    </a:ext>
                  </a:extLst>
                </a:gridCol>
                <a:gridCol w="2021403">
                  <a:extLst>
                    <a:ext uri="{9D8B030D-6E8A-4147-A177-3AD203B41FA5}">
                      <a16:colId xmlns:a16="http://schemas.microsoft.com/office/drawing/2014/main" val="1280339194"/>
                    </a:ext>
                  </a:extLst>
                </a:gridCol>
                <a:gridCol w="2022190">
                  <a:extLst>
                    <a:ext uri="{9D8B030D-6E8A-4147-A177-3AD203B41FA5}">
                      <a16:colId xmlns:a16="http://schemas.microsoft.com/office/drawing/2014/main" val="443375238"/>
                    </a:ext>
                  </a:extLst>
                </a:gridCol>
                <a:gridCol w="2022190">
                  <a:extLst>
                    <a:ext uri="{9D8B030D-6E8A-4147-A177-3AD203B41FA5}">
                      <a16:colId xmlns:a16="http://schemas.microsoft.com/office/drawing/2014/main" val="3433947295"/>
                    </a:ext>
                  </a:extLst>
                </a:gridCol>
                <a:gridCol w="2022190">
                  <a:extLst>
                    <a:ext uri="{9D8B030D-6E8A-4147-A177-3AD203B41FA5}">
                      <a16:colId xmlns:a16="http://schemas.microsoft.com/office/drawing/2014/main" val="778864875"/>
                    </a:ext>
                  </a:extLst>
                </a:gridCol>
                <a:gridCol w="2022190">
                  <a:extLst>
                    <a:ext uri="{9D8B030D-6E8A-4147-A177-3AD203B41FA5}">
                      <a16:colId xmlns:a16="http://schemas.microsoft.com/office/drawing/2014/main" val="3560731671"/>
                    </a:ext>
                  </a:extLst>
                </a:gridCol>
              </a:tblGrid>
              <a:tr h="459555">
                <a:tc gridSpan="6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Physical Development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Fine Motor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1922168"/>
                  </a:ext>
                </a:extLst>
              </a:tr>
              <a:tr h="2245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Baseline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Autumn 1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Autumn 2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Spring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Summer (May)  - ELG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Y1 Readiness 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0537631"/>
                  </a:ext>
                </a:extLst>
              </a:tr>
              <a:tr h="4431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track?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track?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track?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track?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track?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track?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499851"/>
                  </a:ext>
                </a:extLst>
              </a:tr>
              <a:tr h="54305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Notes: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Notes: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Notes: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Notes: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Notes: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Notes: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1884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84673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36EF662-F11B-4533-ABD3-DD99E8AF5D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0935669"/>
              </p:ext>
            </p:extLst>
          </p:nvPr>
        </p:nvGraphicFramePr>
        <p:xfrm>
          <a:off x="0" y="134006"/>
          <a:ext cx="12131566" cy="6557768"/>
        </p:xfrm>
        <a:graphic>
          <a:graphicData uri="http://schemas.openxmlformats.org/drawingml/2006/table">
            <a:tbl>
              <a:tblPr firstRow="1" firstCol="1" bandRow="1"/>
              <a:tblGrid>
                <a:gridCol w="2021403">
                  <a:extLst>
                    <a:ext uri="{9D8B030D-6E8A-4147-A177-3AD203B41FA5}">
                      <a16:colId xmlns:a16="http://schemas.microsoft.com/office/drawing/2014/main" val="2913661474"/>
                    </a:ext>
                  </a:extLst>
                </a:gridCol>
                <a:gridCol w="2021403">
                  <a:extLst>
                    <a:ext uri="{9D8B030D-6E8A-4147-A177-3AD203B41FA5}">
                      <a16:colId xmlns:a16="http://schemas.microsoft.com/office/drawing/2014/main" val="1280339194"/>
                    </a:ext>
                  </a:extLst>
                </a:gridCol>
                <a:gridCol w="2022190">
                  <a:extLst>
                    <a:ext uri="{9D8B030D-6E8A-4147-A177-3AD203B41FA5}">
                      <a16:colId xmlns:a16="http://schemas.microsoft.com/office/drawing/2014/main" val="443375238"/>
                    </a:ext>
                  </a:extLst>
                </a:gridCol>
                <a:gridCol w="2022190">
                  <a:extLst>
                    <a:ext uri="{9D8B030D-6E8A-4147-A177-3AD203B41FA5}">
                      <a16:colId xmlns:a16="http://schemas.microsoft.com/office/drawing/2014/main" val="3433947295"/>
                    </a:ext>
                  </a:extLst>
                </a:gridCol>
                <a:gridCol w="2022190">
                  <a:extLst>
                    <a:ext uri="{9D8B030D-6E8A-4147-A177-3AD203B41FA5}">
                      <a16:colId xmlns:a16="http://schemas.microsoft.com/office/drawing/2014/main" val="778864875"/>
                    </a:ext>
                  </a:extLst>
                </a:gridCol>
                <a:gridCol w="2022190">
                  <a:extLst>
                    <a:ext uri="{9D8B030D-6E8A-4147-A177-3AD203B41FA5}">
                      <a16:colId xmlns:a16="http://schemas.microsoft.com/office/drawing/2014/main" val="3560731671"/>
                    </a:ext>
                  </a:extLst>
                </a:gridCol>
              </a:tblGrid>
              <a:tr h="459555">
                <a:tc gridSpan="6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Communication and Language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Fine Motor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1922168"/>
                  </a:ext>
                </a:extLst>
              </a:tr>
              <a:tr h="2245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Baseline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Autumn 1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Autumn 2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Spring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Summer (May)  - ELG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Y1 Readiness 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0537631"/>
                  </a:ext>
                </a:extLst>
              </a:tr>
              <a:tr h="4431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track?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track?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track?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track?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track?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track?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499851"/>
                  </a:ext>
                </a:extLst>
              </a:tr>
              <a:tr h="54305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Notes: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Notes: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Notes: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Notes: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Notes: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Notes:</a:t>
                      </a:r>
                    </a:p>
                  </a:txBody>
                  <a:tcPr marL="57715" marR="57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1884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2197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AD23194-6C66-49C6-AC47-4CCB979A19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2431"/>
            <a:ext cx="12192000" cy="5233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893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8699C79-8D5B-4FFD-B3FC-85DF34F7CC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908" y="0"/>
            <a:ext cx="107381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72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9DEBBF0-DC0B-424A-BC8F-5FDD9342A0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862" y="852487"/>
            <a:ext cx="11344275" cy="515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056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58B830-4273-4DCD-BADA-2E3BBFD4D5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649" y="0"/>
            <a:ext cx="110427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3648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237F91D-E380-4398-B1F5-2B4C39C75D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912" y="71437"/>
            <a:ext cx="11306175" cy="671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7800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59DCBD9-5108-4ED0-96AE-461FDE1192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2705"/>
            <a:ext cx="12192000" cy="6432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346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6AC9492-37F8-46EC-9167-01CFEAE97B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3321"/>
            <a:ext cx="12192000" cy="6091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3703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9061</TotalTime>
  <Words>297</Words>
  <Application>Microsoft Office PowerPoint</Application>
  <PresentationFormat>Widescreen</PresentationFormat>
  <Paragraphs>120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Teacher</dc:creator>
  <cp:lastModifiedBy>Teacher</cp:lastModifiedBy>
  <cp:revision>8</cp:revision>
  <dcterms:created xsi:type="dcterms:W3CDTF">2023-09-11T15:04:44Z</dcterms:created>
  <dcterms:modified xsi:type="dcterms:W3CDTF">2023-09-25T21:27:25Z</dcterms:modified>
</cp:coreProperties>
</file>